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handoutMasterIdLst>
    <p:handoutMasterId r:id="rId108"/>
  </p:handoutMasterIdLst>
  <p:sldIdLst>
    <p:sldId id="256" r:id="rId2"/>
    <p:sldId id="264" r:id="rId3"/>
    <p:sldId id="355" r:id="rId4"/>
    <p:sldId id="356" r:id="rId5"/>
    <p:sldId id="266" r:id="rId6"/>
    <p:sldId id="291" r:id="rId7"/>
    <p:sldId id="391" r:id="rId8"/>
    <p:sldId id="392" r:id="rId9"/>
    <p:sldId id="393" r:id="rId10"/>
    <p:sldId id="394" r:id="rId11"/>
    <p:sldId id="395" r:id="rId12"/>
    <p:sldId id="386" r:id="rId13"/>
    <p:sldId id="280" r:id="rId14"/>
    <p:sldId id="281" r:id="rId15"/>
    <p:sldId id="267" r:id="rId16"/>
    <p:sldId id="293" r:id="rId17"/>
    <p:sldId id="294" r:id="rId18"/>
    <p:sldId id="277" r:id="rId19"/>
    <p:sldId id="269" r:id="rId20"/>
    <p:sldId id="270" r:id="rId21"/>
    <p:sldId id="298" r:id="rId22"/>
    <p:sldId id="282" r:id="rId23"/>
    <p:sldId id="297" r:id="rId24"/>
    <p:sldId id="295" r:id="rId25"/>
    <p:sldId id="296" r:id="rId26"/>
    <p:sldId id="284" r:id="rId27"/>
    <p:sldId id="285" r:id="rId28"/>
    <p:sldId id="287" r:id="rId29"/>
    <p:sldId id="288" r:id="rId30"/>
    <p:sldId id="396" r:id="rId31"/>
    <p:sldId id="397" r:id="rId32"/>
    <p:sldId id="289" r:id="rId33"/>
    <p:sldId id="400" r:id="rId34"/>
    <p:sldId id="317" r:id="rId35"/>
    <p:sldId id="318" r:id="rId36"/>
    <p:sldId id="359" r:id="rId37"/>
    <p:sldId id="360" r:id="rId38"/>
    <p:sldId id="398" r:id="rId39"/>
    <p:sldId id="387" r:id="rId40"/>
    <p:sldId id="271" r:id="rId41"/>
    <p:sldId id="399" r:id="rId42"/>
    <p:sldId id="300" r:id="rId43"/>
    <p:sldId id="272" r:id="rId44"/>
    <p:sldId id="302" r:id="rId45"/>
    <p:sldId id="303" r:id="rId46"/>
    <p:sldId id="364" r:id="rId47"/>
    <p:sldId id="304" r:id="rId48"/>
    <p:sldId id="307" r:id="rId49"/>
    <p:sldId id="305" r:id="rId50"/>
    <p:sldId id="306" r:id="rId51"/>
    <p:sldId id="308" r:id="rId52"/>
    <p:sldId id="309" r:id="rId53"/>
    <p:sldId id="310" r:id="rId54"/>
    <p:sldId id="312" r:id="rId55"/>
    <p:sldId id="365" r:id="rId56"/>
    <p:sldId id="274" r:id="rId57"/>
    <p:sldId id="401" r:id="rId58"/>
    <p:sldId id="388" r:id="rId59"/>
    <p:sldId id="322" r:id="rId60"/>
    <p:sldId id="323" r:id="rId61"/>
    <p:sldId id="324" r:id="rId62"/>
    <p:sldId id="367" r:id="rId63"/>
    <p:sldId id="368" r:id="rId64"/>
    <p:sldId id="369" r:id="rId65"/>
    <p:sldId id="370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7" r:id="rId76"/>
    <p:sldId id="334" r:id="rId77"/>
    <p:sldId id="335" r:id="rId78"/>
    <p:sldId id="336" r:id="rId79"/>
    <p:sldId id="338" r:id="rId80"/>
    <p:sldId id="339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2" r:id="rId91"/>
    <p:sldId id="353" r:id="rId92"/>
    <p:sldId id="371" r:id="rId93"/>
    <p:sldId id="372" r:id="rId94"/>
    <p:sldId id="389" r:id="rId95"/>
    <p:sldId id="374" r:id="rId96"/>
    <p:sldId id="375" r:id="rId97"/>
    <p:sldId id="377" r:id="rId98"/>
    <p:sldId id="378" r:id="rId99"/>
    <p:sldId id="390" r:id="rId100"/>
    <p:sldId id="380" r:id="rId101"/>
    <p:sldId id="382" r:id="rId102"/>
    <p:sldId id="383" r:id="rId103"/>
    <p:sldId id="384" r:id="rId104"/>
    <p:sldId id="381" r:id="rId105"/>
    <p:sldId id="385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D64A"/>
    <a:srgbClr val="0386FD"/>
    <a:srgbClr val="1212F6"/>
    <a:srgbClr val="0168FF"/>
    <a:srgbClr val="0451FC"/>
    <a:srgbClr val="0150FF"/>
    <a:srgbClr val="2501FF"/>
    <a:srgbClr val="63F6FD"/>
    <a:srgbClr val="04C1FC"/>
    <a:srgbClr val="E4FC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0" autoAdjust="0"/>
    <p:restoredTop sz="96357" autoAdjust="0"/>
  </p:normalViewPr>
  <p:slideViewPr>
    <p:cSldViewPr snapToGrid="0">
      <p:cViewPr varScale="1">
        <p:scale>
          <a:sx n="67" d="100"/>
          <a:sy n="67" d="100"/>
        </p:scale>
        <p:origin x="5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B6C6B5-9637-4DC2-A7A6-EE7CB8806D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A49-864C-46F0-A991-FDF5CAF4D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F6938-4198-4D22-93B5-60C41B90F96F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2A1C-DD80-43DB-9689-BD5DF40C2A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DC6FC-ADB3-4125-B8F2-F16C882242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D560B-A16D-4407-A83F-49BA8E7EE8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231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43256-F2D5-4054-88DF-07E4D683CADF}" type="datetimeFigureOut">
              <a:rPr lang="fr-FR" smtClean="0"/>
              <a:t>31/03/2021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5F993-58C7-4036-9977-E978F7B14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16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986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652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6049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908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340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374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472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577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4891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299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664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348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206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705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132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6268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601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393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740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9813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623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28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4725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038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685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2659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5791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16108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331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6107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42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59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031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220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17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974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DDB1-1683-4725-ADBD-A5D457AB9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5DA2E-A895-4DE2-B4E6-D449A78CE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C672D-9D25-4D8A-92BF-F093FA5C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4039-5BA9-4F73-A03A-7CA2DBBA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506BD-3C3F-4957-9732-AA053E98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48FF-EA11-45A8-8B7E-D957C954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0AD4-FC69-42CE-89F8-2B845B4E8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2C80D-57C2-4A88-9424-2BB6C6FD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48E0-1DC2-45F8-B0BD-EFD327FD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F99EB-3BD2-4890-BF97-824B410E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8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36AEC-CA5D-4436-A9C7-3811C57ED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16A4F-D15D-49FA-9C2A-51DB7F358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A4F23-3533-4848-9D64-E1286853C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698CE-7187-43A5-BE97-58C6FAF58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635AD-2CDC-4F2C-8504-72149149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2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6F60B-C878-4A98-B493-5114DCFD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8119" y="91440"/>
            <a:ext cx="401320" cy="365125"/>
          </a:xfrm>
        </p:spPr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298A61-AE1E-40B0-9096-D62D4FF4FE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91440"/>
            <a:ext cx="9894888" cy="584200"/>
          </a:xfrm>
        </p:spPr>
        <p:txBody>
          <a:bodyPr>
            <a:noAutofit/>
          </a:bodyPr>
          <a:lstStyle>
            <a:lvl1pPr>
              <a:defRPr sz="2800" b="1" i="1">
                <a:solidFill>
                  <a:srgbClr val="0070C0"/>
                </a:solidFill>
              </a:defRPr>
            </a:lvl1pPr>
            <a:lvl2pPr>
              <a:defRPr sz="2500" b="1" i="1"/>
            </a:lvl2pPr>
            <a:lvl3pPr>
              <a:defRPr sz="2500" b="1" i="1"/>
            </a:lvl3pPr>
            <a:lvl4pPr>
              <a:defRPr sz="2500" b="1" i="1"/>
            </a:lvl4pPr>
            <a:lvl5pPr>
              <a:defRPr sz="2500" b="1" i="1"/>
            </a:lvl5pPr>
          </a:lstStyle>
          <a:p>
            <a:pPr lvl="0"/>
            <a:r>
              <a:rPr lang="en-US" dirty="0"/>
              <a:t>Edit</a:t>
            </a:r>
            <a:endParaRPr lang="fr-F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B27792-2AE7-45B3-A5EF-034629EECF84}"/>
              </a:ext>
            </a:extLst>
          </p:cNvPr>
          <p:cNvCxnSpPr/>
          <p:nvPr userDrawn="1"/>
        </p:nvCxnSpPr>
        <p:spPr>
          <a:xfrm>
            <a:off x="0" y="675640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0E6DFD-8AFF-4FB3-86DF-DEB093D659F0}"/>
              </a:ext>
            </a:extLst>
          </p:cNvPr>
          <p:cNvCxnSpPr>
            <a:cxnSpLocks/>
          </p:cNvCxnSpPr>
          <p:nvPr userDrawn="1"/>
        </p:nvCxnSpPr>
        <p:spPr>
          <a:xfrm>
            <a:off x="1381760" y="0"/>
            <a:ext cx="0" cy="6858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86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1BDE-7761-4223-87DD-E8A5D1E33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3D8B-EB64-466F-B605-0E3A9E584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FD53E-AFDF-47F5-BBD8-77F4BD1DC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18A42-5E40-487A-B6E5-FCFAFAF0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873C9-CE53-4485-8746-26F5FE22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7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D13D-D10B-435E-97B7-49365A61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5A88-541F-46C5-91F9-AD812040E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62234-12EA-474B-9D63-045CE777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D17DB-1D5E-463C-82ED-8FDEED37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F36FE-377F-418F-A755-F529C655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1F123-152F-4616-8B2E-B1002FD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9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CC73-16DC-473E-9DC1-05DEF3E8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AC45A-D974-437D-BCCC-B3C48681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4FEC-6C6B-4DB1-A359-49E049658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B337E-4B12-4D24-A950-26189A080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1E63-5A0B-4C0E-9E49-E572E9FA3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511C8F-54EC-403D-8981-EB6E9740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A49D92-879F-4F8F-9314-51A4B2F4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9C6361-1A60-4631-913B-9CCBB3E3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1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A91F-4627-444F-BACC-41983088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D7E1D-32DB-48B7-9535-EA2A2421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B1310-4FD4-4064-8714-1E08BE58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10F12-AF01-49D9-9236-70F2BCCC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8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49BE9-5BC8-4E9F-95BC-DE1F80CE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B7B24-9E5D-45E9-9686-E81056C0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60ABE-9E37-41DA-A069-9E40DE10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BE7AA-05C2-4E71-BEFA-76E5EB19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9A24-2F78-48CB-BEAB-6604E814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340AD-8627-4CAD-964B-310BBBB0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7F7BC-0015-4879-8E10-C98F5C0C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00F59-ADB8-4E36-8AF7-57D8736C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937D3-4CC3-473D-920C-55168E53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6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3FFD-DF7B-4D84-82C7-9695B7BB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A4B373-0449-436B-BB92-0C8F8318A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6D8FE-A8D2-4095-935C-DD412F2E5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FB754-DE22-48CA-8C67-0C3D392E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B9E24-A0CE-45E9-8275-22397923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F7FC8-6D94-41A6-A381-6353BED4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4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06EA2-249C-47FC-A0FE-E2C18EED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48AF9-6A50-4848-AE52-96931FDB5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6D01-C6BC-4944-BD32-5FDAC9527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8C3B8-4C0C-4B43-934A-A60C724CCC17}" type="datetimeFigureOut">
              <a:rPr lang="en-US" smtClean="0"/>
              <a:t>3/31/2021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64C8B-5AF6-4ECC-98EA-ABE5FB834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1A80-7541-42A3-B36F-7B6D9D67D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0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4.jpeg"/><Relationship Id="rId1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7" Type="http://schemas.openxmlformats.org/officeDocument/2006/relationships/image" Target="../media/image91.pn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710.png"/><Relationship Id="rId14" Type="http://schemas.openxmlformats.org/officeDocument/2006/relationships/image" Target="../media/image70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5" Type="http://schemas.microsoft.com/office/2007/relationships/hdphoto" Target="../media/hdphoto2.wdp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4.jpe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1.png"/><Relationship Id="rId5" Type="http://schemas.openxmlformats.org/officeDocument/2006/relationships/image" Target="../media/image24.png"/><Relationship Id="rId15" Type="http://schemas.openxmlformats.org/officeDocument/2006/relationships/image" Target="../media/image28.png"/><Relationship Id="rId10" Type="http://schemas.openxmlformats.org/officeDocument/2006/relationships/image" Target="../media/image24.png"/><Relationship Id="rId9" Type="http://schemas.openxmlformats.org/officeDocument/2006/relationships/image" Target="../media/image5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9.png"/><Relationship Id="rId3" Type="http://schemas.openxmlformats.org/officeDocument/2006/relationships/image" Target="../media/image37.jpeg"/><Relationship Id="rId7" Type="http://schemas.openxmlformats.org/officeDocument/2006/relationships/image" Target="../media/image200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8.png"/><Relationship Id="rId5" Type="http://schemas.openxmlformats.org/officeDocument/2006/relationships/image" Target="../media/image180.png"/><Relationship Id="rId15" Type="http://schemas.openxmlformats.org/officeDocument/2006/relationships/image" Target="../media/image41.png"/><Relationship Id="rId10" Type="http://schemas.openxmlformats.org/officeDocument/2006/relationships/image" Target="../media/image35.png"/><Relationship Id="rId4" Type="http://schemas.openxmlformats.org/officeDocument/2006/relationships/image" Target="../media/image36.jpeg"/><Relationship Id="rId9" Type="http://schemas.openxmlformats.org/officeDocument/2006/relationships/image" Target="../media/image31.png"/><Relationship Id="rId1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18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5.png"/><Relationship Id="rId5" Type="http://schemas.openxmlformats.org/officeDocument/2006/relationships/image" Target="../media/image200.png"/><Relationship Id="rId10" Type="http://schemas.openxmlformats.org/officeDocument/2006/relationships/image" Target="../media/image8.png"/><Relationship Id="rId4" Type="http://schemas.openxmlformats.org/officeDocument/2006/relationships/image" Target="../media/image190.png"/><Relationship Id="rId9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0.png"/><Relationship Id="rId7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0.png"/><Relationship Id="rId7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30.png"/><Relationship Id="rId5" Type="http://schemas.openxmlformats.org/officeDocument/2006/relationships/image" Target="../media/image31.png"/><Relationship Id="rId10" Type="http://schemas.openxmlformats.org/officeDocument/2006/relationships/image" Target="../media/image221.png"/><Relationship Id="rId4" Type="http://schemas.openxmlformats.org/officeDocument/2006/relationships/image" Target="../media/image5.png"/><Relationship Id="rId9" Type="http://schemas.openxmlformats.org/officeDocument/2006/relationships/image" Target="../media/image21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0.png"/><Relationship Id="rId7" Type="http://schemas.openxmlformats.org/officeDocument/2006/relationships/image" Target="../media/image37.jpeg"/><Relationship Id="rId12" Type="http://schemas.openxmlformats.org/officeDocument/2006/relationships/image" Target="../media/image24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30.png"/><Relationship Id="rId5" Type="http://schemas.openxmlformats.org/officeDocument/2006/relationships/image" Target="../media/image31.png"/><Relationship Id="rId10" Type="http://schemas.openxmlformats.org/officeDocument/2006/relationships/image" Target="../media/image220.png"/><Relationship Id="rId4" Type="http://schemas.openxmlformats.org/officeDocument/2006/relationships/image" Target="../media/image5.png"/><Relationship Id="rId9" Type="http://schemas.openxmlformats.org/officeDocument/2006/relationships/image" Target="../media/image2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0.png"/><Relationship Id="rId3" Type="http://schemas.openxmlformats.org/officeDocument/2006/relationships/image" Target="../media/image180.png"/><Relationship Id="rId7" Type="http://schemas.openxmlformats.org/officeDocument/2006/relationships/image" Target="../media/image37.jpeg"/><Relationship Id="rId12" Type="http://schemas.openxmlformats.org/officeDocument/2006/relationships/image" Target="../media/image25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30.png"/><Relationship Id="rId5" Type="http://schemas.openxmlformats.org/officeDocument/2006/relationships/image" Target="../media/image31.png"/><Relationship Id="rId10" Type="http://schemas.openxmlformats.org/officeDocument/2006/relationships/image" Target="../media/image220.png"/><Relationship Id="rId4" Type="http://schemas.openxmlformats.org/officeDocument/2006/relationships/image" Target="../media/image5.png"/><Relationship Id="rId9" Type="http://schemas.openxmlformats.org/officeDocument/2006/relationships/image" Target="../media/image2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80.png"/><Relationship Id="rId3" Type="http://schemas.openxmlformats.org/officeDocument/2006/relationships/image" Target="../media/image180.png"/><Relationship Id="rId7" Type="http://schemas.openxmlformats.org/officeDocument/2006/relationships/image" Target="../media/image37.jpeg"/><Relationship Id="rId12" Type="http://schemas.openxmlformats.org/officeDocument/2006/relationships/image" Target="../media/image27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30.png"/><Relationship Id="rId5" Type="http://schemas.openxmlformats.org/officeDocument/2006/relationships/image" Target="../media/image31.png"/><Relationship Id="rId10" Type="http://schemas.openxmlformats.org/officeDocument/2006/relationships/image" Target="../media/image220.png"/><Relationship Id="rId4" Type="http://schemas.openxmlformats.org/officeDocument/2006/relationships/image" Target="../media/image5.png"/><Relationship Id="rId9" Type="http://schemas.openxmlformats.org/officeDocument/2006/relationships/image" Target="../media/image210.png"/><Relationship Id="rId14" Type="http://schemas.openxmlformats.org/officeDocument/2006/relationships/image" Target="../media/image2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0.png"/><Relationship Id="rId3" Type="http://schemas.openxmlformats.org/officeDocument/2006/relationships/image" Target="../media/image180.png"/><Relationship Id="rId7" Type="http://schemas.openxmlformats.org/officeDocument/2006/relationships/image" Target="../media/image37.jpeg"/><Relationship Id="rId12" Type="http://schemas.openxmlformats.org/officeDocument/2006/relationships/image" Target="../media/image25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230.png"/><Relationship Id="rId5" Type="http://schemas.openxmlformats.org/officeDocument/2006/relationships/image" Target="../media/image31.png"/><Relationship Id="rId10" Type="http://schemas.openxmlformats.org/officeDocument/2006/relationships/image" Target="../media/image220.png"/><Relationship Id="rId4" Type="http://schemas.openxmlformats.org/officeDocument/2006/relationships/image" Target="../media/image5.png"/><Relationship Id="rId9" Type="http://schemas.openxmlformats.org/officeDocument/2006/relationships/image" Target="../media/image210.png"/><Relationship Id="rId14" Type="http://schemas.openxmlformats.org/officeDocument/2006/relationships/image" Target="../media/image3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0.png"/><Relationship Id="rId7" Type="http://schemas.openxmlformats.org/officeDocument/2006/relationships/image" Target="../media/image37.jpeg"/><Relationship Id="rId12" Type="http://schemas.openxmlformats.org/officeDocument/2006/relationships/image" Target="../media/image31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00.png"/><Relationship Id="rId5" Type="http://schemas.openxmlformats.org/officeDocument/2006/relationships/image" Target="../media/image31.png"/><Relationship Id="rId10" Type="http://schemas.openxmlformats.org/officeDocument/2006/relationships/image" Target="../media/image290.png"/><Relationship Id="rId4" Type="http://schemas.openxmlformats.org/officeDocument/2006/relationships/image" Target="../media/image5.png"/><Relationship Id="rId9" Type="http://schemas.openxmlformats.org/officeDocument/2006/relationships/image" Target="../media/image2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7.jpe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14.jpe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jpe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jpeg"/><Relationship Id="rId7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Relationship Id="rId9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jpe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jpe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jpe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4.jpeg"/><Relationship Id="rId1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4" Type="http://schemas.openxmlformats.org/officeDocument/2006/relationships/image" Target="../media/image8.png"/><Relationship Id="rId9" Type="http://schemas.openxmlformats.org/officeDocument/2006/relationships/image" Target="../media/image44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70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8.jpe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370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4.jpeg"/><Relationship Id="rId1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8.png"/><Relationship Id="rId4" Type="http://schemas.openxmlformats.org/officeDocument/2006/relationships/image" Target="../media/image48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8.png"/><Relationship Id="rId4" Type="http://schemas.openxmlformats.org/officeDocument/2006/relationships/image" Target="../media/image48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8.png"/><Relationship Id="rId4" Type="http://schemas.openxmlformats.org/officeDocument/2006/relationships/image" Target="../media/image48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8.png"/><Relationship Id="rId4" Type="http://schemas.openxmlformats.org/officeDocument/2006/relationships/image" Target="../media/image48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8.png"/><Relationship Id="rId4" Type="http://schemas.openxmlformats.org/officeDocument/2006/relationships/image" Target="../media/image48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70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8.png"/><Relationship Id="rId4" Type="http://schemas.openxmlformats.org/officeDocument/2006/relationships/image" Target="../media/image48.jpeg"/><Relationship Id="rId9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560.png"/><Relationship Id="rId3" Type="http://schemas.openxmlformats.org/officeDocument/2006/relationships/image" Target="../media/image370.png"/><Relationship Id="rId7" Type="http://schemas.openxmlformats.org/officeDocument/2006/relationships/image" Target="../media/image500.png"/><Relationship Id="rId12" Type="http://schemas.openxmlformats.org/officeDocument/2006/relationships/image" Target="../media/image5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540.png"/><Relationship Id="rId5" Type="http://schemas.openxmlformats.org/officeDocument/2006/relationships/image" Target="../media/image8.png"/><Relationship Id="rId10" Type="http://schemas.openxmlformats.org/officeDocument/2006/relationships/image" Target="../media/image530.png"/><Relationship Id="rId4" Type="http://schemas.openxmlformats.org/officeDocument/2006/relationships/image" Target="../media/image48.jpeg"/><Relationship Id="rId9" Type="http://schemas.openxmlformats.org/officeDocument/2006/relationships/image" Target="../media/image6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370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580.png"/><Relationship Id="rId5" Type="http://schemas.openxmlformats.org/officeDocument/2006/relationships/image" Target="../media/image8.png"/><Relationship Id="rId10" Type="http://schemas.openxmlformats.org/officeDocument/2006/relationships/image" Target="../media/image570.png"/><Relationship Id="rId4" Type="http://schemas.openxmlformats.org/officeDocument/2006/relationships/image" Target="../media/image48.jpeg"/><Relationship Id="rId9" Type="http://schemas.openxmlformats.org/officeDocument/2006/relationships/image" Target="../media/image52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510.png"/><Relationship Id="rId12" Type="http://schemas.openxmlformats.org/officeDocument/2006/relationships/image" Target="../media/image410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68.png"/><Relationship Id="rId5" Type="http://schemas.openxmlformats.org/officeDocument/2006/relationships/image" Target="../media/image8.png"/><Relationship Id="rId15" Type="http://schemas.openxmlformats.org/officeDocument/2006/relationships/image" Target="../media/image69.png"/><Relationship Id="rId10" Type="http://schemas.openxmlformats.org/officeDocument/2006/relationships/image" Target="../media/image580.png"/><Relationship Id="rId4" Type="http://schemas.openxmlformats.org/officeDocument/2006/relationships/image" Target="../media/image48.jpeg"/><Relationship Id="rId9" Type="http://schemas.openxmlformats.org/officeDocument/2006/relationships/image" Target="../media/image570.png"/><Relationship Id="rId14" Type="http://schemas.openxmlformats.org/officeDocument/2006/relationships/image" Target="../media/image4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jpeg"/><Relationship Id="rId1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jpe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4.jpeg"/><Relationship Id="rId1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90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640.png"/><Relationship Id="rId21" Type="http://schemas.openxmlformats.org/officeDocument/2006/relationships/image" Target="../media/image75.png"/><Relationship Id="rId7" Type="http://schemas.openxmlformats.org/officeDocument/2006/relationships/image" Target="../media/image5.png"/><Relationship Id="rId12" Type="http://schemas.openxmlformats.org/officeDocument/2006/relationships/image" Target="../media/image680.png"/><Relationship Id="rId17" Type="http://schemas.openxmlformats.org/officeDocument/2006/relationships/image" Target="../media/image670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48.jpe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49.jpeg"/><Relationship Id="rId24" Type="http://schemas.openxmlformats.org/officeDocument/2006/relationships/image" Target="../media/image78.png"/><Relationship Id="rId5" Type="http://schemas.openxmlformats.org/officeDocument/2006/relationships/image" Target="../media/image651.png"/><Relationship Id="rId15" Type="http://schemas.openxmlformats.org/officeDocument/2006/relationships/image" Target="../media/image710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10" Type="http://schemas.openxmlformats.org/officeDocument/2006/relationships/image" Target="../media/image8.png"/><Relationship Id="rId19" Type="http://schemas.openxmlformats.org/officeDocument/2006/relationships/image" Target="../media/image73.png"/><Relationship Id="rId4" Type="http://schemas.openxmlformats.org/officeDocument/2006/relationships/image" Target="../media/image46.png"/><Relationship Id="rId9" Type="http://schemas.openxmlformats.org/officeDocument/2006/relationships/image" Target="../media/image35.png"/><Relationship Id="rId14" Type="http://schemas.openxmlformats.org/officeDocument/2006/relationships/image" Target="../media/image700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90.png"/><Relationship Id="rId3" Type="http://schemas.openxmlformats.org/officeDocument/2006/relationships/image" Target="../media/image640.png"/><Relationship Id="rId7" Type="http://schemas.openxmlformats.org/officeDocument/2006/relationships/image" Target="../media/image5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49.jpeg"/><Relationship Id="rId5" Type="http://schemas.openxmlformats.org/officeDocument/2006/relationships/image" Target="../media/image650.png"/><Relationship Id="rId15" Type="http://schemas.openxmlformats.org/officeDocument/2006/relationships/image" Target="../media/image710.png"/><Relationship Id="rId10" Type="http://schemas.openxmlformats.org/officeDocument/2006/relationships/image" Target="../media/image8.png"/><Relationship Id="rId4" Type="http://schemas.openxmlformats.org/officeDocument/2006/relationships/image" Target="../media/image46.png"/><Relationship Id="rId9" Type="http://schemas.openxmlformats.org/officeDocument/2006/relationships/image" Target="../media/image35.png"/><Relationship Id="rId14" Type="http://schemas.openxmlformats.org/officeDocument/2006/relationships/image" Target="../media/image70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90.png"/><Relationship Id="rId3" Type="http://schemas.openxmlformats.org/officeDocument/2006/relationships/image" Target="../media/image640.png"/><Relationship Id="rId7" Type="http://schemas.openxmlformats.org/officeDocument/2006/relationships/image" Target="../media/image5.png"/><Relationship Id="rId12" Type="http://schemas.openxmlformats.org/officeDocument/2006/relationships/image" Target="../media/image68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49.jpeg"/><Relationship Id="rId5" Type="http://schemas.openxmlformats.org/officeDocument/2006/relationships/image" Target="../media/image650.png"/><Relationship Id="rId15" Type="http://schemas.openxmlformats.org/officeDocument/2006/relationships/image" Target="../media/image710.png"/><Relationship Id="rId10" Type="http://schemas.openxmlformats.org/officeDocument/2006/relationships/image" Target="../media/image8.png"/><Relationship Id="rId4" Type="http://schemas.openxmlformats.org/officeDocument/2006/relationships/image" Target="../media/image46.png"/><Relationship Id="rId9" Type="http://schemas.openxmlformats.org/officeDocument/2006/relationships/image" Target="../media/image35.png"/><Relationship Id="rId14" Type="http://schemas.openxmlformats.org/officeDocument/2006/relationships/image" Target="../media/image7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6B9C-865C-4CE2-97C6-4EC954E31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59353"/>
            <a:ext cx="12191999" cy="2387600"/>
          </a:xfrm>
        </p:spPr>
        <p:txBody>
          <a:bodyPr>
            <a:normAutofit/>
          </a:bodyPr>
          <a:lstStyle/>
          <a:p>
            <a:r>
              <a:rPr lang="en-US" sz="8000" dirty="0"/>
              <a:t>Machine Learning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BCD96-4B44-4C60-8BD2-F86766EAA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" y="3452830"/>
            <a:ext cx="12191999" cy="1129353"/>
          </a:xfrm>
        </p:spPr>
        <p:txBody>
          <a:bodyPr>
            <a:normAutofit/>
          </a:bodyPr>
          <a:lstStyle/>
          <a:p>
            <a:r>
              <a:rPr lang="en-CA" sz="3500" dirty="0"/>
              <a:t>Pierre </a:t>
            </a:r>
            <a:r>
              <a:rPr lang="en-CA" sz="3500" dirty="0" err="1"/>
              <a:t>Ghesquière</a:t>
            </a:r>
            <a:r>
              <a:rPr lang="en-CA" sz="3500" dirty="0"/>
              <a:t>, </a:t>
            </a:r>
            <a:r>
              <a:rPr lang="en-CA" sz="3500" dirty="0" err="1"/>
              <a:t>Dipl.Ing</a:t>
            </a:r>
            <a:r>
              <a:rPr lang="en-CA" sz="3500" dirty="0"/>
              <a:t>.-M.Sc. (c)</a:t>
            </a:r>
            <a:endParaRPr lang="en-US" sz="3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6B5F8-08CC-4C26-8AC7-30EFB2EB6E5D}"/>
              </a:ext>
            </a:extLst>
          </p:cNvPr>
          <p:cNvSpPr txBox="1"/>
          <p:nvPr/>
        </p:nvSpPr>
        <p:spPr>
          <a:xfrm>
            <a:off x="7368792" y="6380946"/>
            <a:ext cx="48232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Research Skills Transfer Workshops</a:t>
            </a:r>
          </a:p>
        </p:txBody>
      </p:sp>
    </p:spTree>
    <p:extLst>
      <p:ext uri="{BB962C8B-B14F-4D97-AF65-F5344CB8AC3E}">
        <p14:creationId xmlns:p14="http://schemas.microsoft.com/office/powerpoint/2010/main" val="2290002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Introduction : </a:t>
            </a:r>
            <a:r>
              <a:rPr lang="fr-FR" sz="4000" dirty="0" err="1"/>
              <a:t>Starting</a:t>
            </a:r>
            <a:r>
              <a:rPr lang="fr-FR" sz="4000" dirty="0"/>
              <a:t> </a:t>
            </a:r>
            <a:r>
              <a:rPr lang="fr-FR" sz="4000" dirty="0" err="1"/>
              <a:t>example</a:t>
            </a:r>
            <a:endParaRPr lang="fr-FR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95A5BB-1D06-4BE2-96F0-6311E1966948}"/>
              </a:ext>
            </a:extLst>
          </p:cNvPr>
          <p:cNvSpPr/>
          <p:nvPr/>
        </p:nvSpPr>
        <p:spPr>
          <a:xfrm>
            <a:off x="8162370" y="4423581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-A Machine Learning algorithm is an algorithm capable of automatically recognizing different objects.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15CE60-EA5E-48B5-9537-B6A50663EBE1}"/>
              </a:ext>
            </a:extLst>
          </p:cNvPr>
          <p:cNvSpPr/>
          <p:nvPr/>
        </p:nvSpPr>
        <p:spPr>
          <a:xfrm>
            <a:off x="8162370" y="5623910"/>
            <a:ext cx="3818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-To do so, the algorithm had observed lots of examples of those objects to build its own classification model.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80DA31A-9832-4C48-97D9-12F1061F25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48" t="4897" r="5758" b="22592"/>
          <a:stretch/>
        </p:blipFill>
        <p:spPr>
          <a:xfrm>
            <a:off x="11147018" y="5265336"/>
            <a:ext cx="299338" cy="293310"/>
          </a:xfrm>
          <a:prstGeom prst="rect">
            <a:avLst/>
          </a:prstGeom>
        </p:spPr>
      </p:pic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D0B91F9-D338-4715-BD37-039B82A520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11654" y="2262895"/>
            <a:ext cx="770260" cy="87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4E0E38-936A-4C00-89A0-330E14228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9091965" y="1757389"/>
            <a:ext cx="490550" cy="1004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36060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500" dirty="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A5922-E85D-4E20-BAB3-5BC292DCB89C}"/>
              </a:ext>
            </a:extLst>
          </p:cNvPr>
          <p:cNvSpPr/>
          <p:nvPr/>
        </p:nvSpPr>
        <p:spPr>
          <a:xfrm>
            <a:off x="1753976" y="1402945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D25A9-7DAB-403A-94CA-DD53104DCEB6}"/>
              </a:ext>
            </a:extLst>
          </p:cNvPr>
          <p:cNvSpPr/>
          <p:nvPr/>
        </p:nvSpPr>
        <p:spPr>
          <a:xfrm>
            <a:off x="5092921" y="1402945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C940E-83A2-4A17-A747-40AB5E9E3A5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858641" y="1798989"/>
            <a:ext cx="1234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C663EF-0779-4893-BD64-E5BFF70EB92A}"/>
              </a:ext>
            </a:extLst>
          </p:cNvPr>
          <p:cNvSpPr txBox="1"/>
          <p:nvPr/>
        </p:nvSpPr>
        <p:spPr>
          <a:xfrm>
            <a:off x="1788276" y="2158898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1-Feature Extraction</a:t>
            </a:r>
          </a:p>
          <a:p>
            <a:r>
              <a:rPr lang="en-CA" dirty="0"/>
              <a:t>2-Feature Selection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E4A83-8C0E-453C-A50D-6AE267D80E12}"/>
              </a:ext>
            </a:extLst>
          </p:cNvPr>
          <p:cNvSpPr txBox="1"/>
          <p:nvPr/>
        </p:nvSpPr>
        <p:spPr>
          <a:xfrm>
            <a:off x="5092921" y="2176775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1-Training a model</a:t>
            </a:r>
          </a:p>
          <a:p>
            <a:r>
              <a:rPr lang="en-CA" dirty="0"/>
              <a:t>2-Testing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3A620D-A1D6-4A1D-AA4A-768B0F7ECC62}"/>
              </a:ext>
            </a:extLst>
          </p:cNvPr>
          <p:cNvSpPr txBox="1"/>
          <p:nvPr/>
        </p:nvSpPr>
        <p:spPr>
          <a:xfrm>
            <a:off x="1537176" y="761079"/>
            <a:ext cx="185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Methodology 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43354-0C14-4B81-AF88-996EA6180D84}"/>
              </a:ext>
            </a:extLst>
          </p:cNvPr>
          <p:cNvSpPr txBox="1"/>
          <p:nvPr/>
        </p:nvSpPr>
        <p:spPr>
          <a:xfrm>
            <a:off x="7704305" y="2456067"/>
            <a:ext cx="37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-Random Forest</a:t>
            </a:r>
          </a:p>
          <a:p>
            <a:r>
              <a:rPr lang="en-CA" dirty="0"/>
              <a:t>-Neural Network  </a:t>
            </a:r>
            <a:r>
              <a:rPr lang="en-CA" dirty="0">
                <a:sym typeface="Wingdings" panose="05000000000000000000" pitchFamily="2" charset="2"/>
              </a:rPr>
              <a:t>=  Deep learning</a:t>
            </a:r>
            <a:endParaRPr lang="en-US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3559C71-52B8-4205-AACE-84934DC5B1E8}"/>
              </a:ext>
            </a:extLst>
          </p:cNvPr>
          <p:cNvSpPr/>
          <p:nvPr/>
        </p:nvSpPr>
        <p:spPr>
          <a:xfrm>
            <a:off x="7354111" y="2195033"/>
            <a:ext cx="223736" cy="584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66916-02D3-4A40-A05D-0D997816B624}"/>
              </a:ext>
            </a:extLst>
          </p:cNvPr>
          <p:cNvSpPr txBox="1"/>
          <p:nvPr/>
        </p:nvSpPr>
        <p:spPr>
          <a:xfrm>
            <a:off x="7704305" y="2112731"/>
            <a:ext cx="344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Example of classifier :</a:t>
            </a:r>
            <a:endParaRPr lang="en-US" dirty="0"/>
          </a:p>
        </p:txBody>
      </p:sp>
      <p:pic>
        <p:nvPicPr>
          <p:cNvPr id="3074" name="Picture 2" descr="RÃ©sultats de recherche d'images pour Â«Â machine learning deep learningÂ Â»">
            <a:extLst>
              <a:ext uri="{FF2B5EF4-FFF2-40B4-BE49-F238E27FC236}">
                <a16:creationId xmlns:a16="http://schemas.microsoft.com/office/drawing/2014/main" id="{37AF869E-CFA5-4ED6-88C6-C08F2284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77" y="3203293"/>
            <a:ext cx="3440794" cy="37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A684B9-82D7-49B7-A8A0-C6F96725CDEE}"/>
              </a:ext>
            </a:extLst>
          </p:cNvPr>
          <p:cNvCxnSpPr/>
          <p:nvPr/>
        </p:nvCxnSpPr>
        <p:spPr>
          <a:xfrm>
            <a:off x="6145253" y="3929974"/>
            <a:ext cx="214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F45FFF-2DC7-4EA7-BDDD-5F3B2EE7C39A}"/>
              </a:ext>
            </a:extLst>
          </p:cNvPr>
          <p:cNvSpPr txBox="1"/>
          <p:nvPr/>
        </p:nvSpPr>
        <p:spPr>
          <a:xfrm>
            <a:off x="8287966" y="3657600"/>
            <a:ext cx="37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 algorithm capable of mimicking the human behaviour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99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4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45DD0791-ADE1-44A4-BD16-1CF919C44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500" dirty="0"/>
              <a:t>Conclusion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80" y="1837029"/>
            <a:ext cx="679462" cy="727270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42" name="Picture 18" descr="RÃ©sultats de recherche d'images pour Â«Â robotÂ Â»">
            <a:extLst>
              <a:ext uri="{FF2B5EF4-FFF2-40B4-BE49-F238E27FC236}">
                <a16:creationId xmlns:a16="http://schemas.microsoft.com/office/drawing/2014/main" id="{A116A2A8-83D5-42B6-B77A-1860C847A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2214">
            <a:off x="4550978" y="324625"/>
            <a:ext cx="2514208" cy="189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C3E397B-EC6A-4A7E-AEDB-7DE26EBCB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1DC3153-04C1-4396-9AFF-0EADA5615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CFEC8DD-4156-4992-801F-EECF42207BCE}"/>
              </a:ext>
            </a:extLst>
          </p:cNvPr>
          <p:cNvCxnSpPr/>
          <p:nvPr/>
        </p:nvCxnSpPr>
        <p:spPr>
          <a:xfrm>
            <a:off x="9155372" y="2787012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9262760-ED57-4C77-9143-3C61C48BD9AA}"/>
              </a:ext>
            </a:extLst>
          </p:cNvPr>
          <p:cNvCxnSpPr>
            <a:cxnSpLocks/>
          </p:cNvCxnSpPr>
          <p:nvPr/>
        </p:nvCxnSpPr>
        <p:spPr>
          <a:xfrm flipV="1">
            <a:off x="9166573" y="829054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071EF508-EED5-4D09-8221-823C5EA245C3}"/>
              </a:ext>
            </a:extLst>
          </p:cNvPr>
          <p:cNvSpPr/>
          <p:nvPr/>
        </p:nvSpPr>
        <p:spPr>
          <a:xfrm>
            <a:off x="11507197" y="282922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C54C954-17F6-4FF6-92B0-2A425E7DDFA0}"/>
              </a:ext>
            </a:extLst>
          </p:cNvPr>
          <p:cNvCxnSpPr/>
          <p:nvPr/>
        </p:nvCxnSpPr>
        <p:spPr>
          <a:xfrm>
            <a:off x="9517177" y="2740119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32BED67-AD67-49EF-852E-F6A89A4B093A}"/>
              </a:ext>
            </a:extLst>
          </p:cNvPr>
          <p:cNvCxnSpPr>
            <a:cxnSpLocks/>
          </p:cNvCxnSpPr>
          <p:nvPr/>
        </p:nvCxnSpPr>
        <p:spPr>
          <a:xfrm flipH="1">
            <a:off x="9098941" y="2213079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BAAECE2-98CD-4496-9844-0B1BE88EFDC2}"/>
              </a:ext>
            </a:extLst>
          </p:cNvPr>
          <p:cNvCxnSpPr/>
          <p:nvPr/>
        </p:nvCxnSpPr>
        <p:spPr>
          <a:xfrm>
            <a:off x="11392105" y="2717520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D069F24-7223-49C7-9FA8-AF39E65B8120}"/>
              </a:ext>
            </a:extLst>
          </p:cNvPr>
          <p:cNvCxnSpPr>
            <a:cxnSpLocks/>
          </p:cNvCxnSpPr>
          <p:nvPr/>
        </p:nvCxnSpPr>
        <p:spPr>
          <a:xfrm flipH="1">
            <a:off x="9095893" y="1359639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306E992-F1F6-46C3-A675-727B117EFDA1}"/>
              </a:ext>
            </a:extLst>
          </p:cNvPr>
          <p:cNvSpPr txBox="1"/>
          <p:nvPr/>
        </p:nvSpPr>
        <p:spPr>
          <a:xfrm>
            <a:off x="9373996" y="2837765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BE41001-F411-44F9-A4C0-3A5DC57F84EA}"/>
              </a:ext>
            </a:extLst>
          </p:cNvPr>
          <p:cNvSpPr txBox="1"/>
          <p:nvPr/>
        </p:nvSpPr>
        <p:spPr>
          <a:xfrm>
            <a:off x="11254572" y="2822249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73EF37-DFF4-40F1-87F4-F7AA7DE3CD60}"/>
              </a:ext>
            </a:extLst>
          </p:cNvPr>
          <p:cNvSpPr txBox="1"/>
          <p:nvPr/>
        </p:nvSpPr>
        <p:spPr>
          <a:xfrm>
            <a:off x="8791498" y="2027244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EEAAE76-B39F-4AEB-9BE2-64BBEC4C3FEB}"/>
              </a:ext>
            </a:extLst>
          </p:cNvPr>
          <p:cNvSpPr txBox="1"/>
          <p:nvPr/>
        </p:nvSpPr>
        <p:spPr>
          <a:xfrm>
            <a:off x="8808161" y="1166776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pic>
        <p:nvPicPr>
          <p:cNvPr id="91" name="Picture 2" descr="RÃ©sultats de recherche d'images pour Â«Â dÃ©gradÃ© couleurÂ Â»">
            <a:extLst>
              <a:ext uri="{FF2B5EF4-FFF2-40B4-BE49-F238E27FC236}">
                <a16:creationId xmlns:a16="http://schemas.microsoft.com/office/drawing/2014/main" id="{AB0C25C7-BFBB-4F7A-9BC2-142F0C8A3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537750" y="2805225"/>
            <a:ext cx="1854343" cy="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6A8A2F2-9CBA-4293-B7CC-38A2891DA431}"/>
                  </a:ext>
                </a:extLst>
              </p:cNvPr>
              <p:cNvSpPr txBox="1"/>
              <p:nvPr/>
            </p:nvSpPr>
            <p:spPr>
              <a:xfrm>
                <a:off x="8896633" y="663557"/>
                <a:ext cx="185115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6A8A2F2-9CBA-4293-B7CC-38A2891DA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633" y="663557"/>
                <a:ext cx="185115" cy="5241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Picture 92">
            <a:extLst>
              <a:ext uri="{FF2B5EF4-FFF2-40B4-BE49-F238E27FC236}">
                <a16:creationId xmlns:a16="http://schemas.microsoft.com/office/drawing/2014/main" id="{49430BC7-1148-4E4F-BEE9-3C1767974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43" y="1989717"/>
            <a:ext cx="282994" cy="302906"/>
          </a:xfrm>
          <a:prstGeom prst="rect">
            <a:avLst/>
          </a:prstGeom>
        </p:spPr>
      </p:pic>
      <p:pic>
        <p:nvPicPr>
          <p:cNvPr id="9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D851599-BE42-41E7-9E59-CB4CDC8C9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77" y="111125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D54A8F3-93E0-43A0-9A23-7DA147BFD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20" y="2263505"/>
            <a:ext cx="230304" cy="246508"/>
          </a:xfrm>
          <a:prstGeom prst="rect">
            <a:avLst/>
          </a:prstGeom>
        </p:spPr>
      </p:pic>
      <p:pic>
        <p:nvPicPr>
          <p:cNvPr id="9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08927BE-3D27-4A91-95C6-09CE6E9A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70" y="1286237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8E277B8-0C08-44C2-B863-6ABD916BF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78" y="1935871"/>
            <a:ext cx="230304" cy="246508"/>
          </a:xfrm>
          <a:prstGeom prst="rect">
            <a:avLst/>
          </a:prstGeom>
        </p:spPr>
      </p:pic>
      <p:pic>
        <p:nvPicPr>
          <p:cNvPr id="9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59D0640-28EE-4DAF-AE5B-BEC229A7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820" y="930136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605D0EF-D02D-4408-AAEE-780F678DA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401" y="1979877"/>
            <a:ext cx="230304" cy="246508"/>
          </a:xfrm>
          <a:prstGeom prst="rect">
            <a:avLst/>
          </a:prstGeom>
        </p:spPr>
      </p:pic>
      <p:pic>
        <p:nvPicPr>
          <p:cNvPr id="10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C1A5E0AF-EFED-4330-8957-4FF727C8F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097" y="1099431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CADBB149-741B-45E4-8866-B5C7664D8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401" y="2191306"/>
            <a:ext cx="230304" cy="24650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6718F21-313D-47FB-A15B-D66B42652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696" y="2188201"/>
            <a:ext cx="230304" cy="246508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D81A9DA-03F1-4B11-999B-D030DB64C859}"/>
              </a:ext>
            </a:extLst>
          </p:cNvPr>
          <p:cNvCxnSpPr>
            <a:cxnSpLocks/>
          </p:cNvCxnSpPr>
          <p:nvPr/>
        </p:nvCxnSpPr>
        <p:spPr>
          <a:xfrm flipV="1">
            <a:off x="9770820" y="1265947"/>
            <a:ext cx="1216052" cy="10538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Arrow: Curved Right 104">
            <a:extLst>
              <a:ext uri="{FF2B5EF4-FFF2-40B4-BE49-F238E27FC236}">
                <a16:creationId xmlns:a16="http://schemas.microsoft.com/office/drawing/2014/main" id="{6B986425-EE23-41B9-9E28-8F149B1E2E87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E14E6A-A35A-4AE8-9217-1A837E7C1856}"/>
              </a:ext>
            </a:extLst>
          </p:cNvPr>
          <p:cNvGrpSpPr/>
          <p:nvPr/>
        </p:nvGrpSpPr>
        <p:grpSpPr>
          <a:xfrm>
            <a:off x="11292395" y="2167908"/>
            <a:ext cx="85448" cy="116954"/>
            <a:chOff x="10054294" y="3938679"/>
            <a:chExt cx="85448" cy="11695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D267E50-7B81-4809-9042-8329FD6E1075}"/>
                </a:ext>
              </a:extLst>
            </p:cNvPr>
            <p:cNvCxnSpPr/>
            <p:nvPr/>
          </p:nvCxnSpPr>
          <p:spPr>
            <a:xfrm>
              <a:off x="10054294" y="3938680"/>
              <a:ext cx="85447" cy="1169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13E05BC-05CF-482E-9E2F-61391E9C4C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54294" y="3938679"/>
              <a:ext cx="85448" cy="1169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1369A684-1A97-4532-B713-6DBDB8C1B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05" y="2082865"/>
            <a:ext cx="230304" cy="246508"/>
          </a:xfrm>
          <a:prstGeom prst="rect">
            <a:avLst/>
          </a:prstGeom>
        </p:spPr>
      </p:pic>
      <p:pic>
        <p:nvPicPr>
          <p:cNvPr id="6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8B7ED1D7-32CC-4AAC-B7CF-39EB99EE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975" y="1030410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D6F537E-C191-4963-B6BC-B32294F1EF6D}"/>
              </a:ext>
            </a:extLst>
          </p:cNvPr>
          <p:cNvCxnSpPr/>
          <p:nvPr/>
        </p:nvCxnSpPr>
        <p:spPr>
          <a:xfrm flipV="1">
            <a:off x="8182035" y="1259298"/>
            <a:ext cx="0" cy="734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467655-37CB-4303-827D-64EBCE9C39ED}"/>
              </a:ext>
            </a:extLst>
          </p:cNvPr>
          <p:cNvCxnSpPr>
            <a:cxnSpLocks/>
          </p:cNvCxnSpPr>
          <p:nvPr/>
        </p:nvCxnSpPr>
        <p:spPr>
          <a:xfrm flipH="1">
            <a:off x="7618201" y="2001319"/>
            <a:ext cx="44578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77025B2-FA2B-481B-A02A-E68B3345CF67}"/>
              </a:ext>
            </a:extLst>
          </p:cNvPr>
          <p:cNvSpPr txBox="1"/>
          <p:nvPr/>
        </p:nvSpPr>
        <p:spPr>
          <a:xfrm>
            <a:off x="8136284" y="1440273"/>
            <a:ext cx="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h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38B17D-152E-4D0B-ABE8-2BE9499B7D3A}"/>
              </a:ext>
            </a:extLst>
          </p:cNvPr>
          <p:cNvSpPr txBox="1"/>
          <p:nvPr/>
        </p:nvSpPr>
        <p:spPr>
          <a:xfrm>
            <a:off x="7713643" y="1970063"/>
            <a:ext cx="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12F79E-664E-4545-9CB6-562537F9E409}"/>
              </a:ext>
            </a:extLst>
          </p:cNvPr>
          <p:cNvSpPr/>
          <p:nvPr/>
        </p:nvSpPr>
        <p:spPr>
          <a:xfrm>
            <a:off x="7671322" y="694995"/>
            <a:ext cx="1255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1623568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500" dirty="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A5922-E85D-4E20-BAB3-5BC292DCB89C}"/>
              </a:ext>
            </a:extLst>
          </p:cNvPr>
          <p:cNvSpPr/>
          <p:nvPr/>
        </p:nvSpPr>
        <p:spPr>
          <a:xfrm>
            <a:off x="1753976" y="1402945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D25A9-7DAB-403A-94CA-DD53104DCEB6}"/>
              </a:ext>
            </a:extLst>
          </p:cNvPr>
          <p:cNvSpPr/>
          <p:nvPr/>
        </p:nvSpPr>
        <p:spPr>
          <a:xfrm>
            <a:off x="5092921" y="1402945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C940E-83A2-4A17-A747-40AB5E9E3A5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858641" y="1798989"/>
            <a:ext cx="1234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C663EF-0779-4893-BD64-E5BFF70EB92A}"/>
              </a:ext>
            </a:extLst>
          </p:cNvPr>
          <p:cNvSpPr txBox="1"/>
          <p:nvPr/>
        </p:nvSpPr>
        <p:spPr>
          <a:xfrm>
            <a:off x="1788276" y="2158898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1-Feature Extraction</a:t>
            </a:r>
          </a:p>
          <a:p>
            <a:r>
              <a:rPr lang="en-CA" dirty="0"/>
              <a:t>2-Feature Selection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E4A83-8C0E-453C-A50D-6AE267D80E12}"/>
              </a:ext>
            </a:extLst>
          </p:cNvPr>
          <p:cNvSpPr txBox="1"/>
          <p:nvPr/>
        </p:nvSpPr>
        <p:spPr>
          <a:xfrm>
            <a:off x="5092921" y="2176775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1-Training a model</a:t>
            </a:r>
          </a:p>
          <a:p>
            <a:r>
              <a:rPr lang="en-CA" dirty="0"/>
              <a:t>2-Testing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3A620D-A1D6-4A1D-AA4A-768B0F7ECC62}"/>
              </a:ext>
            </a:extLst>
          </p:cNvPr>
          <p:cNvSpPr txBox="1"/>
          <p:nvPr/>
        </p:nvSpPr>
        <p:spPr>
          <a:xfrm>
            <a:off x="1537176" y="761079"/>
            <a:ext cx="185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Methodology 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43354-0C14-4B81-AF88-996EA6180D84}"/>
              </a:ext>
            </a:extLst>
          </p:cNvPr>
          <p:cNvSpPr txBox="1"/>
          <p:nvPr/>
        </p:nvSpPr>
        <p:spPr>
          <a:xfrm>
            <a:off x="7704305" y="2456067"/>
            <a:ext cx="37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-Random Forest</a:t>
            </a:r>
          </a:p>
          <a:p>
            <a:r>
              <a:rPr lang="en-CA" dirty="0"/>
              <a:t>-Neural Network  </a:t>
            </a:r>
            <a:r>
              <a:rPr lang="en-CA" dirty="0">
                <a:sym typeface="Wingdings" panose="05000000000000000000" pitchFamily="2" charset="2"/>
              </a:rPr>
              <a:t>=  Deep learning</a:t>
            </a:r>
            <a:endParaRPr lang="en-US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3559C71-52B8-4205-AACE-84934DC5B1E8}"/>
              </a:ext>
            </a:extLst>
          </p:cNvPr>
          <p:cNvSpPr/>
          <p:nvPr/>
        </p:nvSpPr>
        <p:spPr>
          <a:xfrm>
            <a:off x="7354111" y="2195033"/>
            <a:ext cx="223736" cy="584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66916-02D3-4A40-A05D-0D997816B624}"/>
              </a:ext>
            </a:extLst>
          </p:cNvPr>
          <p:cNvSpPr txBox="1"/>
          <p:nvPr/>
        </p:nvSpPr>
        <p:spPr>
          <a:xfrm>
            <a:off x="7704305" y="2112731"/>
            <a:ext cx="344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Example of classifier :</a:t>
            </a:r>
            <a:endParaRPr lang="en-US" dirty="0"/>
          </a:p>
        </p:txBody>
      </p:sp>
      <p:pic>
        <p:nvPicPr>
          <p:cNvPr id="3074" name="Picture 2" descr="RÃ©sultats de recherche d'images pour Â«Â machine learning deep learningÂ Â»">
            <a:extLst>
              <a:ext uri="{FF2B5EF4-FFF2-40B4-BE49-F238E27FC236}">
                <a16:creationId xmlns:a16="http://schemas.microsoft.com/office/drawing/2014/main" id="{37AF869E-CFA5-4ED6-88C6-C08F2284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77" y="3203293"/>
            <a:ext cx="3440794" cy="37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A684B9-82D7-49B7-A8A0-C6F96725CDEE}"/>
              </a:ext>
            </a:extLst>
          </p:cNvPr>
          <p:cNvCxnSpPr/>
          <p:nvPr/>
        </p:nvCxnSpPr>
        <p:spPr>
          <a:xfrm>
            <a:off x="6145253" y="3929974"/>
            <a:ext cx="214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AA89A-9835-4AFB-A80F-B08ECC627EB1}"/>
              </a:ext>
            </a:extLst>
          </p:cNvPr>
          <p:cNvCxnSpPr>
            <a:cxnSpLocks/>
          </p:cNvCxnSpPr>
          <p:nvPr/>
        </p:nvCxnSpPr>
        <p:spPr>
          <a:xfrm>
            <a:off x="6228245" y="4734127"/>
            <a:ext cx="2059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A8DF12-845F-43E0-B30D-5301D032AD59}"/>
              </a:ext>
            </a:extLst>
          </p:cNvPr>
          <p:cNvCxnSpPr>
            <a:cxnSpLocks/>
          </p:cNvCxnSpPr>
          <p:nvPr/>
        </p:nvCxnSpPr>
        <p:spPr>
          <a:xfrm>
            <a:off x="6436118" y="5664740"/>
            <a:ext cx="1851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F45FFF-2DC7-4EA7-BDDD-5F3B2EE7C39A}"/>
              </a:ext>
            </a:extLst>
          </p:cNvPr>
          <p:cNvSpPr txBox="1"/>
          <p:nvPr/>
        </p:nvSpPr>
        <p:spPr>
          <a:xfrm>
            <a:off x="8287966" y="3657600"/>
            <a:ext cx="37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 algorithm capable of mimicking the human behaviour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45A855-473D-4890-AE59-735AB49181AE}"/>
              </a:ext>
            </a:extLst>
          </p:cNvPr>
          <p:cNvSpPr txBox="1"/>
          <p:nvPr/>
        </p:nvSpPr>
        <p:spPr>
          <a:xfrm>
            <a:off x="8287965" y="4423470"/>
            <a:ext cx="37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that learn a model from the observation of examples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ECDB77-682B-4D26-8D5B-CE2DF1433081}"/>
              </a:ext>
            </a:extLst>
          </p:cNvPr>
          <p:cNvSpPr txBox="1"/>
          <p:nvPr/>
        </p:nvSpPr>
        <p:spPr>
          <a:xfrm>
            <a:off x="8287965" y="5353200"/>
            <a:ext cx="37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Machine learning algorithm that use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5219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500" dirty="0"/>
              <a:t>Conclusion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A5922-E85D-4E20-BAB3-5BC292DCB89C}"/>
              </a:ext>
            </a:extLst>
          </p:cNvPr>
          <p:cNvSpPr/>
          <p:nvPr/>
        </p:nvSpPr>
        <p:spPr>
          <a:xfrm>
            <a:off x="1753976" y="1402945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D25A9-7DAB-403A-94CA-DD53104DCEB6}"/>
              </a:ext>
            </a:extLst>
          </p:cNvPr>
          <p:cNvSpPr/>
          <p:nvPr/>
        </p:nvSpPr>
        <p:spPr>
          <a:xfrm>
            <a:off x="5092921" y="1402945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C940E-83A2-4A17-A747-40AB5E9E3A5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858641" y="1798989"/>
            <a:ext cx="1234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C663EF-0779-4893-BD64-E5BFF70EB92A}"/>
              </a:ext>
            </a:extLst>
          </p:cNvPr>
          <p:cNvSpPr txBox="1"/>
          <p:nvPr/>
        </p:nvSpPr>
        <p:spPr>
          <a:xfrm>
            <a:off x="1788276" y="2158898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1-Feature Extraction</a:t>
            </a:r>
          </a:p>
          <a:p>
            <a:r>
              <a:rPr lang="en-CA" dirty="0"/>
              <a:t>2-Feature Selection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FE4A83-8C0E-453C-A50D-6AE267D80E12}"/>
              </a:ext>
            </a:extLst>
          </p:cNvPr>
          <p:cNvSpPr txBox="1"/>
          <p:nvPr/>
        </p:nvSpPr>
        <p:spPr>
          <a:xfrm>
            <a:off x="5092921" y="2176775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1-Training a model</a:t>
            </a:r>
          </a:p>
          <a:p>
            <a:r>
              <a:rPr lang="en-CA" dirty="0"/>
              <a:t>2-Testing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3A620D-A1D6-4A1D-AA4A-768B0F7ECC62}"/>
              </a:ext>
            </a:extLst>
          </p:cNvPr>
          <p:cNvSpPr txBox="1"/>
          <p:nvPr/>
        </p:nvSpPr>
        <p:spPr>
          <a:xfrm>
            <a:off x="1537176" y="761079"/>
            <a:ext cx="185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Methodology 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43354-0C14-4B81-AF88-996EA6180D84}"/>
              </a:ext>
            </a:extLst>
          </p:cNvPr>
          <p:cNvSpPr txBox="1"/>
          <p:nvPr/>
        </p:nvSpPr>
        <p:spPr>
          <a:xfrm>
            <a:off x="7704305" y="2456067"/>
            <a:ext cx="37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-Random Forest</a:t>
            </a:r>
          </a:p>
          <a:p>
            <a:r>
              <a:rPr lang="en-CA" dirty="0"/>
              <a:t>-Neural Network  </a:t>
            </a:r>
            <a:r>
              <a:rPr lang="en-CA" dirty="0">
                <a:sym typeface="Wingdings" panose="05000000000000000000" pitchFamily="2" charset="2"/>
              </a:rPr>
              <a:t>=  Deep learning</a:t>
            </a:r>
            <a:endParaRPr lang="en-US" dirty="0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53559C71-52B8-4205-AACE-84934DC5B1E8}"/>
              </a:ext>
            </a:extLst>
          </p:cNvPr>
          <p:cNvSpPr/>
          <p:nvPr/>
        </p:nvSpPr>
        <p:spPr>
          <a:xfrm>
            <a:off x="7354111" y="2195033"/>
            <a:ext cx="223736" cy="5842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66916-02D3-4A40-A05D-0D997816B624}"/>
              </a:ext>
            </a:extLst>
          </p:cNvPr>
          <p:cNvSpPr txBox="1"/>
          <p:nvPr/>
        </p:nvSpPr>
        <p:spPr>
          <a:xfrm>
            <a:off x="7704305" y="2112731"/>
            <a:ext cx="344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Example of classifier :</a:t>
            </a:r>
            <a:endParaRPr lang="en-US" dirty="0"/>
          </a:p>
        </p:txBody>
      </p:sp>
      <p:pic>
        <p:nvPicPr>
          <p:cNvPr id="3074" name="Picture 2" descr="RÃ©sultats de recherche d'images pour Â«Â machine learning deep learningÂ Â»">
            <a:extLst>
              <a:ext uri="{FF2B5EF4-FFF2-40B4-BE49-F238E27FC236}">
                <a16:creationId xmlns:a16="http://schemas.microsoft.com/office/drawing/2014/main" id="{37AF869E-CFA5-4ED6-88C6-C08F2284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77" y="3203293"/>
            <a:ext cx="3440794" cy="371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A684B9-82D7-49B7-A8A0-C6F96725CDEE}"/>
              </a:ext>
            </a:extLst>
          </p:cNvPr>
          <p:cNvCxnSpPr/>
          <p:nvPr/>
        </p:nvCxnSpPr>
        <p:spPr>
          <a:xfrm>
            <a:off x="6145253" y="3929974"/>
            <a:ext cx="2142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BAA89A-9835-4AFB-A80F-B08ECC627EB1}"/>
              </a:ext>
            </a:extLst>
          </p:cNvPr>
          <p:cNvCxnSpPr>
            <a:cxnSpLocks/>
          </p:cNvCxnSpPr>
          <p:nvPr/>
        </p:nvCxnSpPr>
        <p:spPr>
          <a:xfrm>
            <a:off x="6228245" y="4734127"/>
            <a:ext cx="2059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5A8DF12-845F-43E0-B30D-5301D032AD59}"/>
              </a:ext>
            </a:extLst>
          </p:cNvPr>
          <p:cNvCxnSpPr>
            <a:cxnSpLocks/>
          </p:cNvCxnSpPr>
          <p:nvPr/>
        </p:nvCxnSpPr>
        <p:spPr>
          <a:xfrm>
            <a:off x="6436118" y="5664740"/>
            <a:ext cx="1851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F45FFF-2DC7-4EA7-BDDD-5F3B2EE7C39A}"/>
              </a:ext>
            </a:extLst>
          </p:cNvPr>
          <p:cNvSpPr txBox="1"/>
          <p:nvPr/>
        </p:nvSpPr>
        <p:spPr>
          <a:xfrm>
            <a:off x="8287966" y="3657600"/>
            <a:ext cx="37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 algorithm capable of mimicking the human behaviour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45A855-473D-4890-AE59-735AB49181AE}"/>
              </a:ext>
            </a:extLst>
          </p:cNvPr>
          <p:cNvSpPr txBox="1"/>
          <p:nvPr/>
        </p:nvSpPr>
        <p:spPr>
          <a:xfrm>
            <a:off x="8287965" y="4423470"/>
            <a:ext cx="37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that learn a model from the observation of examples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ECDB77-682B-4D26-8D5B-CE2DF1433081}"/>
              </a:ext>
            </a:extLst>
          </p:cNvPr>
          <p:cNvSpPr txBox="1"/>
          <p:nvPr/>
        </p:nvSpPr>
        <p:spPr>
          <a:xfrm>
            <a:off x="8287965" y="5353200"/>
            <a:ext cx="3727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Machine learning algorithm that use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682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500" dirty="0"/>
              <a:t>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CDAACE-4CB4-44CD-8F04-5FC65BD1064B}"/>
              </a:ext>
            </a:extLst>
          </p:cNvPr>
          <p:cNvSpPr txBox="1"/>
          <p:nvPr/>
        </p:nvSpPr>
        <p:spPr>
          <a:xfrm>
            <a:off x="1537176" y="761079"/>
            <a:ext cx="288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Limits of Machine Learning :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3A1AE-7115-43F1-BF74-6D48E5C85C4B}"/>
              </a:ext>
            </a:extLst>
          </p:cNvPr>
          <p:cNvSpPr txBox="1"/>
          <p:nvPr/>
        </p:nvSpPr>
        <p:spPr>
          <a:xfrm>
            <a:off x="2091447" y="1130411"/>
            <a:ext cx="953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They are often black box system that are NOT interpretable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8C2D2E-8BBD-4168-9BDE-F7A8378BFD3C}"/>
              </a:ext>
            </a:extLst>
          </p:cNvPr>
          <p:cNvGrpSpPr/>
          <p:nvPr/>
        </p:nvGrpSpPr>
        <p:grpSpPr>
          <a:xfrm>
            <a:off x="4508568" y="1579655"/>
            <a:ext cx="4452620" cy="1499322"/>
            <a:chOff x="1950194" y="1822846"/>
            <a:chExt cx="4452620" cy="1499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F17B80D-8E7A-42B2-BC83-A8E32151D184}"/>
                    </a:ext>
                  </a:extLst>
                </p:cNvPr>
                <p:cNvSpPr/>
                <p:nvPr/>
              </p:nvSpPr>
              <p:spPr>
                <a:xfrm>
                  <a:off x="2918298" y="1862450"/>
                  <a:ext cx="1127049" cy="14597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5999B3F-6BA5-4924-B14B-123DBB10D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298" y="1862450"/>
                  <a:ext cx="1127049" cy="14597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C1A819-B043-47BF-9BE2-EF32D49B1941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2034366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AFA91F-3F51-44B5-836C-F2AA7FF3D81C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2384256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4AE1FB0-FE13-49AF-9686-025D413FA652}"/>
                </a:ext>
              </a:extLst>
            </p:cNvPr>
            <p:cNvCxnSpPr>
              <a:cxnSpLocks/>
            </p:cNvCxnSpPr>
            <p:nvPr/>
          </p:nvCxnSpPr>
          <p:spPr>
            <a:xfrm>
              <a:off x="2352808" y="2741050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34D8E3-529A-424C-8E45-6750D5E1DC9B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3121165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8EE3F23-C17A-4D37-8B73-CD8CEDC5F9A1}"/>
                </a:ext>
              </a:extLst>
            </p:cNvPr>
            <p:cNvCxnSpPr>
              <a:cxnSpLocks/>
            </p:cNvCxnSpPr>
            <p:nvPr/>
          </p:nvCxnSpPr>
          <p:spPr>
            <a:xfrm>
              <a:off x="4045347" y="2566103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4F5A10-C3D0-4263-ADE1-AFBD64EBD7BB}"/>
                </a:ext>
              </a:extLst>
            </p:cNvPr>
            <p:cNvSpPr txBox="1"/>
            <p:nvPr/>
          </p:nvSpPr>
          <p:spPr>
            <a:xfrm>
              <a:off x="1955072" y="1822846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1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75675ED-5BD4-4099-8D82-6845C5A1A1B5}"/>
                </a:ext>
              </a:extLst>
            </p:cNvPr>
            <p:cNvSpPr txBox="1"/>
            <p:nvPr/>
          </p:nvSpPr>
          <p:spPr>
            <a:xfrm>
              <a:off x="1971968" y="2151482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2</a:t>
              </a:r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333740-0721-4E9C-9CF6-6979D06BF8CB}"/>
                </a:ext>
              </a:extLst>
            </p:cNvPr>
            <p:cNvSpPr txBox="1"/>
            <p:nvPr/>
          </p:nvSpPr>
          <p:spPr>
            <a:xfrm>
              <a:off x="1952702" y="2499351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…</a:t>
              </a:r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237BC5-CBBE-4C4C-BC59-00272EFE23B4}"/>
                </a:ext>
              </a:extLst>
            </p:cNvPr>
            <p:cNvSpPr txBox="1"/>
            <p:nvPr/>
          </p:nvSpPr>
          <p:spPr>
            <a:xfrm>
              <a:off x="1950194" y="2865660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</a:t>
              </a:r>
              <a:r>
                <a:rPr lang="en-CA" baseline="-25000" dirty="0" err="1"/>
                <a:t>F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C61C7BD-C6C1-423A-A46E-1A6FE64BD6FE}"/>
                    </a:ext>
                  </a:extLst>
                </p:cNvPr>
                <p:cNvSpPr/>
                <p:nvPr/>
              </p:nvSpPr>
              <p:spPr>
                <a:xfrm>
                  <a:off x="4639383" y="2338695"/>
                  <a:ext cx="17634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4462C5-227A-4A3F-B347-089A6FB2C3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9383" y="2338695"/>
                  <a:ext cx="176343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CB28AD-2F05-45C5-9677-49EEE74FE2BE}"/>
              </a:ext>
            </a:extLst>
          </p:cNvPr>
          <p:cNvGrpSpPr/>
          <p:nvPr/>
        </p:nvGrpSpPr>
        <p:grpSpPr>
          <a:xfrm>
            <a:off x="5562998" y="2602075"/>
            <a:ext cx="221413" cy="227200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2385EF1B-8911-4E64-950E-8FAB30758B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F5F613D-5EFE-4896-AEFD-D4E698876457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1B0BA7E-C30E-44EC-8833-B8C533FC175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A5A4E3C9-6C0E-4DE1-A68C-819DB179F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5823038" y="2597961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FE44E435-B345-4810-BA0E-099FE301E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6073299" y="2594759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6CF02BD5-EFBB-4589-B0A5-32B841B8CB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6332800" y="2601440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D36801F0-5D62-45F7-910D-44DAD0FF8F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5552276" y="2851777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D7DCBC72-31FB-4885-BBF8-1119FA14E1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5821215" y="2848648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4106923F-F53E-47CB-BD4C-11823C22D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6073219" y="2844055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2EEBD207-5362-46D8-BAA1-38F4C475A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6332799" y="2851777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49047A-6010-4E43-98AD-470CD9374A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81630" y="4152014"/>
            <a:ext cx="70866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5AA4B6-AB04-4370-9696-EE6BBFDEC280}"/>
              </a:ext>
            </a:extLst>
          </p:cNvPr>
          <p:cNvSpPr txBox="1"/>
          <p:nvPr/>
        </p:nvSpPr>
        <p:spPr>
          <a:xfrm>
            <a:off x="2091446" y="3916734"/>
            <a:ext cx="641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System easy to fool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EA1643-E1C9-4FF6-B3E6-71688912B016}"/>
              </a:ext>
            </a:extLst>
          </p:cNvPr>
          <p:cNvSpPr txBox="1"/>
          <p:nvPr/>
        </p:nvSpPr>
        <p:spPr>
          <a:xfrm>
            <a:off x="2130538" y="3111349"/>
            <a:ext cx="9824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 know deep learning work, but we still don’t know why. So how can we be confident in such algorithms…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1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500" dirty="0"/>
              <a:t>Conclusion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CDAACE-4CB4-44CD-8F04-5FC65BD1064B}"/>
              </a:ext>
            </a:extLst>
          </p:cNvPr>
          <p:cNvSpPr txBox="1"/>
          <p:nvPr/>
        </p:nvSpPr>
        <p:spPr>
          <a:xfrm>
            <a:off x="1537176" y="761079"/>
            <a:ext cx="288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Limits of Machine Learning :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B32BD9C-9474-4210-9D5B-635D73D9FDA9}"/>
              </a:ext>
            </a:extLst>
          </p:cNvPr>
          <p:cNvSpPr txBox="1"/>
          <p:nvPr/>
        </p:nvSpPr>
        <p:spPr>
          <a:xfrm>
            <a:off x="1537176" y="1130411"/>
            <a:ext cx="953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We need a lot of </a:t>
            </a:r>
            <a:r>
              <a:rPr lang="en-CA" dirty="0" err="1"/>
              <a:t>labellised</a:t>
            </a:r>
            <a:r>
              <a:rPr lang="en-CA" dirty="0"/>
              <a:t> data. (ex: Need ophthalmologist to delineate images </a:t>
            </a:r>
            <a:r>
              <a:rPr lang="en-CA" dirty="0">
                <a:sym typeface="Wingdings" panose="05000000000000000000" pitchFamily="2" charset="2"/>
              </a:rPr>
              <a:t> expensive)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0262E73-CF83-470B-8AE6-E828EF358EE7}"/>
              </a:ext>
            </a:extLst>
          </p:cNvPr>
          <p:cNvSpPr txBox="1"/>
          <p:nvPr/>
        </p:nvSpPr>
        <p:spPr>
          <a:xfrm>
            <a:off x="2062264" y="2051296"/>
            <a:ext cx="953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070E50-D6E9-4958-9F15-246C25732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460" y="1954514"/>
            <a:ext cx="2705543" cy="452919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E56EE67-0A02-4034-B32E-E9D1AECADBC2}"/>
              </a:ext>
            </a:extLst>
          </p:cNvPr>
          <p:cNvSpPr txBox="1"/>
          <p:nvPr/>
        </p:nvSpPr>
        <p:spPr>
          <a:xfrm>
            <a:off x="1537176" y="1652035"/>
            <a:ext cx="9533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Google’s captcha are used to do annotation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CD8366-70D3-4D44-8425-53AAE912379F}"/>
              </a:ext>
            </a:extLst>
          </p:cNvPr>
          <p:cNvSpPr txBox="1"/>
          <p:nvPr/>
        </p:nvSpPr>
        <p:spPr>
          <a:xfrm>
            <a:off x="1537176" y="2323846"/>
            <a:ext cx="9533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Problem : A few companies (Google, Amazon, Facebook etc.)</a:t>
            </a:r>
          </a:p>
          <a:p>
            <a:r>
              <a:rPr lang="en-CA" dirty="0"/>
              <a:t>     have a huge database.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64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Introduction : </a:t>
            </a:r>
            <a:r>
              <a:rPr lang="fr-FR" sz="4000" dirty="0" err="1"/>
              <a:t>Starting</a:t>
            </a:r>
            <a:r>
              <a:rPr lang="fr-FR" sz="4000" dirty="0"/>
              <a:t> </a:t>
            </a:r>
            <a:r>
              <a:rPr lang="fr-FR" sz="4000" dirty="0" err="1"/>
              <a:t>example</a:t>
            </a:r>
            <a:endParaRPr lang="fr-FR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95A5BB-1D06-4BE2-96F0-6311E1966948}"/>
              </a:ext>
            </a:extLst>
          </p:cNvPr>
          <p:cNvSpPr/>
          <p:nvPr/>
        </p:nvSpPr>
        <p:spPr>
          <a:xfrm>
            <a:off x="8162370" y="4423581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-A Machine Learning algorithm is an algorithm capable of automatically recognizing different objects.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15CE60-EA5E-48B5-9537-B6A50663EBE1}"/>
              </a:ext>
            </a:extLst>
          </p:cNvPr>
          <p:cNvSpPr/>
          <p:nvPr/>
        </p:nvSpPr>
        <p:spPr>
          <a:xfrm>
            <a:off x="8162370" y="5623910"/>
            <a:ext cx="3818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-To do so, the algorithm had observed lots of examples of those objects </a:t>
            </a:r>
            <a:r>
              <a:rPr lang="en-CA"/>
              <a:t>to builds </a:t>
            </a:r>
            <a:r>
              <a:rPr lang="en-CA" dirty="0"/>
              <a:t>its own classification model.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80DA31A-9832-4C48-97D9-12F1061F25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48" t="4897" r="5758" b="22592"/>
          <a:stretch/>
        </p:blipFill>
        <p:spPr>
          <a:xfrm>
            <a:off x="11147018" y="5265336"/>
            <a:ext cx="299338" cy="293310"/>
          </a:xfrm>
          <a:prstGeom prst="rect">
            <a:avLst/>
          </a:prstGeom>
        </p:spPr>
      </p:pic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0B1EB96-A4A9-4127-8980-959C8D1656E7}"/>
              </a:ext>
            </a:extLst>
          </p:cNvPr>
          <p:cNvCxnSpPr/>
          <p:nvPr/>
        </p:nvCxnSpPr>
        <p:spPr>
          <a:xfrm>
            <a:off x="9412540" y="2866061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AD70AF-FBA1-4095-8E3B-17A9B0343408}"/>
              </a:ext>
            </a:extLst>
          </p:cNvPr>
          <p:cNvCxnSpPr>
            <a:cxnSpLocks/>
          </p:cNvCxnSpPr>
          <p:nvPr/>
        </p:nvCxnSpPr>
        <p:spPr>
          <a:xfrm flipV="1">
            <a:off x="9423741" y="1146229"/>
            <a:ext cx="0" cy="1719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0C5ABB0-82B9-41DA-933E-DF9FC8677C3A}"/>
              </a:ext>
            </a:extLst>
          </p:cNvPr>
          <p:cNvSpPr/>
          <p:nvPr/>
        </p:nvSpPr>
        <p:spPr>
          <a:xfrm>
            <a:off x="11127688" y="290729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4F09215-7C88-4FC9-814A-9EAB59E7FD28}"/>
              </a:ext>
            </a:extLst>
          </p:cNvPr>
          <p:cNvSpPr/>
          <p:nvPr/>
        </p:nvSpPr>
        <p:spPr>
          <a:xfrm>
            <a:off x="7937840" y="1012169"/>
            <a:ext cx="12457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dirty="0"/>
              <a:t>Elongation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7D483E-AAF8-4048-A339-3BD68E660755}"/>
              </a:ext>
            </a:extLst>
          </p:cNvPr>
          <p:cNvCxnSpPr/>
          <p:nvPr/>
        </p:nvCxnSpPr>
        <p:spPr>
          <a:xfrm>
            <a:off x="9423760" y="2799978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DA21039-7823-4791-83E3-E88BC2682060}"/>
              </a:ext>
            </a:extLst>
          </p:cNvPr>
          <p:cNvCxnSpPr>
            <a:cxnSpLocks/>
          </p:cNvCxnSpPr>
          <p:nvPr/>
        </p:nvCxnSpPr>
        <p:spPr>
          <a:xfrm flipH="1">
            <a:off x="9356109" y="253025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FBFF4B8-12EA-49A6-A3D2-6F4DD4E5A448}"/>
              </a:ext>
            </a:extLst>
          </p:cNvPr>
          <p:cNvCxnSpPr/>
          <p:nvPr/>
        </p:nvCxnSpPr>
        <p:spPr>
          <a:xfrm>
            <a:off x="11852473" y="279939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E56BD93-CDB7-4698-BE55-AF12EA8A5EBF}"/>
              </a:ext>
            </a:extLst>
          </p:cNvPr>
          <p:cNvCxnSpPr>
            <a:cxnSpLocks/>
          </p:cNvCxnSpPr>
          <p:nvPr/>
        </p:nvCxnSpPr>
        <p:spPr>
          <a:xfrm flipH="1">
            <a:off x="9353061" y="167681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946B34B-D210-43BE-A2A1-E097576FEBA8}"/>
              </a:ext>
            </a:extLst>
          </p:cNvPr>
          <p:cNvSpPr txBox="1"/>
          <p:nvPr/>
        </p:nvSpPr>
        <p:spPr>
          <a:xfrm>
            <a:off x="9300229" y="2869956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D6A35C-C9CF-439A-8EAD-D56A1D53F66E}"/>
              </a:ext>
            </a:extLst>
          </p:cNvPr>
          <p:cNvSpPr txBox="1"/>
          <p:nvPr/>
        </p:nvSpPr>
        <p:spPr>
          <a:xfrm>
            <a:off x="11746652" y="2839227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08C99C-A63E-443E-AED2-82BC31CD5008}"/>
              </a:ext>
            </a:extLst>
          </p:cNvPr>
          <p:cNvSpPr txBox="1"/>
          <p:nvPr/>
        </p:nvSpPr>
        <p:spPr>
          <a:xfrm>
            <a:off x="9048666" y="2344418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015816-E135-4CE6-A170-1FC5CE8A9B42}"/>
              </a:ext>
            </a:extLst>
          </p:cNvPr>
          <p:cNvSpPr txBox="1"/>
          <p:nvPr/>
        </p:nvSpPr>
        <p:spPr>
          <a:xfrm>
            <a:off x="9065329" y="1483950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pic>
        <p:nvPicPr>
          <p:cNvPr id="57" name="Picture 2" descr="RÃ©sultats de recherche d'images pour Â«Â dÃ©gradÃ© couleurÂ Â»">
            <a:extLst>
              <a:ext uri="{FF2B5EF4-FFF2-40B4-BE49-F238E27FC236}">
                <a16:creationId xmlns:a16="http://schemas.microsoft.com/office/drawing/2014/main" id="{B662F013-9A85-41F3-A1AE-E5FDEFC69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432628" y="2872110"/>
            <a:ext cx="2419817" cy="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1BF5DD-CDB7-49B1-BBC2-E803FD832DBF}"/>
                  </a:ext>
                </a:extLst>
              </p:cNvPr>
              <p:cNvSpPr txBox="1"/>
              <p:nvPr/>
            </p:nvSpPr>
            <p:spPr>
              <a:xfrm>
                <a:off x="9153801" y="980731"/>
                <a:ext cx="185115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1BF5DD-CDB7-49B1-BBC2-E803FD832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801" y="980731"/>
                <a:ext cx="185115" cy="5241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9" name="Picture 58">
            <a:extLst>
              <a:ext uri="{FF2B5EF4-FFF2-40B4-BE49-F238E27FC236}">
                <a16:creationId xmlns:a16="http://schemas.microsoft.com/office/drawing/2014/main" id="{0F38C1B5-8D27-4F59-9813-C3EAB749CC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311" y="2306891"/>
            <a:ext cx="282994" cy="302906"/>
          </a:xfrm>
          <a:prstGeom prst="rect">
            <a:avLst/>
          </a:prstGeom>
        </p:spPr>
      </p:pic>
      <p:pic>
        <p:nvPicPr>
          <p:cNvPr id="6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C857572E-AA08-4E21-B56F-093C7E846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345" y="142843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5360517-542D-4FEE-906B-7233F7B0B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688" y="2580679"/>
            <a:ext cx="230304" cy="246508"/>
          </a:xfrm>
          <a:prstGeom prst="rect">
            <a:avLst/>
          </a:prstGeom>
        </p:spPr>
      </p:pic>
      <p:pic>
        <p:nvPicPr>
          <p:cNvPr id="6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E6D4071-7935-4297-AB63-433B0937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538" y="1603411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727D4D2-3BD3-4F42-A704-739E37C86C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246" y="2253045"/>
            <a:ext cx="230304" cy="246508"/>
          </a:xfrm>
          <a:prstGeom prst="rect">
            <a:avLst/>
          </a:prstGeom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2A7907A-1B0C-4E1A-9AF4-BA4828752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88" y="1247310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6E1DF0F-03C6-4A79-830D-16E1CF4E1B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69" y="2297051"/>
            <a:ext cx="230304" cy="246508"/>
          </a:xfrm>
          <a:prstGeom prst="rect">
            <a:avLst/>
          </a:prstGeom>
        </p:spPr>
      </p:pic>
      <p:pic>
        <p:nvPicPr>
          <p:cNvPr id="6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C65EA9E1-3AEF-42D4-9B9E-0E3FFEFE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265" y="1416605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505ADD7-328C-46B8-AC14-E513EE9625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69" y="2508480"/>
            <a:ext cx="230304" cy="24650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E41C2D3-A498-40E5-906D-6BBB8C51F8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864" y="2505375"/>
            <a:ext cx="230304" cy="24650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B95668A-49D8-46E2-BDAA-83882D04BE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48" t="4897" r="5758" b="22592"/>
          <a:stretch/>
        </p:blipFill>
        <p:spPr>
          <a:xfrm>
            <a:off x="11513153" y="6185364"/>
            <a:ext cx="299338" cy="29331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6F11AB-7771-4B7E-9B6B-2BFEDAAF7405}"/>
              </a:ext>
            </a:extLst>
          </p:cNvPr>
          <p:cNvCxnSpPr>
            <a:cxnSpLocks/>
          </p:cNvCxnSpPr>
          <p:nvPr/>
        </p:nvCxnSpPr>
        <p:spPr>
          <a:xfrm flipV="1">
            <a:off x="9944316" y="1455116"/>
            <a:ext cx="1465980" cy="125343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B84F0D-34E0-4064-9260-95DB52093F19}"/>
              </a:ext>
            </a:extLst>
          </p:cNvPr>
          <p:cNvCxnSpPr>
            <a:cxnSpLocks/>
          </p:cNvCxnSpPr>
          <p:nvPr/>
        </p:nvCxnSpPr>
        <p:spPr>
          <a:xfrm>
            <a:off x="10602189" y="1504849"/>
            <a:ext cx="113436" cy="1281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E4B5C09-CF3B-485E-BB4A-9E6E71D967AA}"/>
              </a:ext>
            </a:extLst>
          </p:cNvPr>
          <p:cNvCxnSpPr>
            <a:cxnSpLocks/>
          </p:cNvCxnSpPr>
          <p:nvPr/>
        </p:nvCxnSpPr>
        <p:spPr>
          <a:xfrm flipH="1">
            <a:off x="10602189" y="1504849"/>
            <a:ext cx="121631" cy="12813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3A5E3BF-67A6-4374-BDC5-71FE28321F37}"/>
              </a:ext>
            </a:extLst>
          </p:cNvPr>
          <p:cNvSpPr/>
          <p:nvPr/>
        </p:nvSpPr>
        <p:spPr>
          <a:xfrm>
            <a:off x="5486538" y="1323474"/>
            <a:ext cx="201910" cy="1813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5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07083 " pathEditMode="relative" ptsTypes="AA">
                                      <p:cBhvr>
                                        <p:cTn id="85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07083 " pathEditMode="relative" ptsTypes="AA">
                                      <p:cBhvr>
                                        <p:cTn id="8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07083 " pathEditMode="relative" ptsTypes="AA">
                                      <p:cBhvr>
                                        <p:cTn id="8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26 0.07037 L 0.10951 0.05185 L 0.17305 0.04259 L 0.21055 0.07037 L 0.23347 0.14629 L 0.23451 0.16481 L 0.24076 0.21481 L 0.25117 0.25555 " pathEditMode="relative" ptsTypes="AAAAAAAA">
                                      <p:cBhvr>
                                        <p:cTn id="10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6" grpId="0" animBg="1"/>
      <p:bldP spid="53" grpId="0"/>
      <p:bldP spid="54" grpId="0"/>
      <p:bldP spid="55" grpId="0"/>
      <p:bldP spid="56" grpId="0"/>
      <p:bldP spid="58" grpId="0"/>
      <p:bldP spid="19" grpId="0" animBg="1"/>
      <p:bldP spid="1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2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 err="1"/>
              <a:t>Presentation</a:t>
            </a:r>
            <a:r>
              <a:rPr lang="fr-FR" sz="4000" dirty="0"/>
              <a:t> </a:t>
            </a:r>
            <a:r>
              <a:rPr lang="fr-FR" sz="4000" dirty="0" err="1"/>
              <a:t>Outline</a:t>
            </a:r>
            <a:endParaRPr lang="fr-FR" sz="4000" dirty="0"/>
          </a:p>
          <a:p>
            <a:pPr marL="0" indent="0">
              <a:buNone/>
            </a:pPr>
            <a:endParaRPr lang="fr-FR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5450-94BF-4FC6-8973-859CAC5998F2}"/>
              </a:ext>
            </a:extLst>
          </p:cNvPr>
          <p:cNvSpPr txBox="1"/>
          <p:nvPr/>
        </p:nvSpPr>
        <p:spPr>
          <a:xfrm>
            <a:off x="1632857" y="1028311"/>
            <a:ext cx="8948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1- Introduction </a:t>
            </a:r>
          </a:p>
          <a:p>
            <a:r>
              <a:rPr lang="en-CA" sz="2500" dirty="0"/>
              <a:t>	- Definition of Machine Learning</a:t>
            </a:r>
          </a:p>
          <a:p>
            <a:r>
              <a:rPr lang="en-CA" sz="2500" dirty="0"/>
              <a:t>	- A simple example 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5EB89-9CAC-41F3-BE68-4A9881F45214}"/>
              </a:ext>
            </a:extLst>
          </p:cNvPr>
          <p:cNvSpPr txBox="1"/>
          <p:nvPr/>
        </p:nvSpPr>
        <p:spPr>
          <a:xfrm>
            <a:off x="1643744" y="2610088"/>
            <a:ext cx="10402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2- Methodology of Machine Learning</a:t>
            </a:r>
          </a:p>
          <a:p>
            <a:r>
              <a:rPr lang="en-CA" sz="2500" dirty="0"/>
              <a:t>	- General Methodology </a:t>
            </a:r>
          </a:p>
          <a:p>
            <a:r>
              <a:rPr lang="en-CA" sz="2500" dirty="0"/>
              <a:t>	- 2 Algorithms very popular : Random Forest and Neural Network </a:t>
            </a:r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B1546-7CCD-4888-8BFE-6EF79D3BADE4}"/>
              </a:ext>
            </a:extLst>
          </p:cNvPr>
          <p:cNvSpPr txBox="1"/>
          <p:nvPr/>
        </p:nvSpPr>
        <p:spPr>
          <a:xfrm>
            <a:off x="1632857" y="4151186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3- Examples applied in Medicine : Disease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00D98-F6CC-4DC9-B055-FA87BEA99299}"/>
              </a:ext>
            </a:extLst>
          </p:cNvPr>
          <p:cNvSpPr txBox="1"/>
          <p:nvPr/>
        </p:nvSpPr>
        <p:spPr>
          <a:xfrm>
            <a:off x="1643744" y="4924564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4- Conclusion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0E873-6E61-4181-A92E-7DF4889F19A4}"/>
              </a:ext>
            </a:extLst>
          </p:cNvPr>
          <p:cNvSpPr txBox="1"/>
          <p:nvPr/>
        </p:nvSpPr>
        <p:spPr>
          <a:xfrm>
            <a:off x="2526921" y="5448627"/>
            <a:ext cx="722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500" dirty="0"/>
              <a:t>- Synthesis</a:t>
            </a:r>
          </a:p>
          <a:p>
            <a:r>
              <a:rPr lang="en-CA" sz="2500" dirty="0"/>
              <a:t>- Limits of Machine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0E6D75-C479-4A6F-B89B-79942EF3274A}"/>
              </a:ext>
            </a:extLst>
          </p:cNvPr>
          <p:cNvSpPr/>
          <p:nvPr/>
        </p:nvSpPr>
        <p:spPr>
          <a:xfrm>
            <a:off x="1643744" y="1922167"/>
            <a:ext cx="6033197" cy="46854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-0.00052 0.1050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CFE5E4-D643-42A8-9C2C-21C3C36DB341}"/>
              </a:ext>
            </a:extLst>
          </p:cNvPr>
          <p:cNvSpPr/>
          <p:nvPr/>
        </p:nvSpPr>
        <p:spPr>
          <a:xfrm>
            <a:off x="3945676" y="200883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EE6A76-E952-4AEB-8964-D825A062B6F4}"/>
              </a:ext>
            </a:extLst>
          </p:cNvPr>
          <p:cNvSpPr/>
          <p:nvPr/>
        </p:nvSpPr>
        <p:spPr>
          <a:xfrm>
            <a:off x="7284621" y="200883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549DF1-74CD-4075-BE53-60083B42D280}"/>
              </a:ext>
            </a:extLst>
          </p:cNvPr>
          <p:cNvCxnSpPr/>
          <p:nvPr/>
        </p:nvCxnSpPr>
        <p:spPr>
          <a:xfrm>
            <a:off x="5610359" y="6104301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B33C9D5-8C90-4286-B31B-FA4987E2B464}"/>
              </a:ext>
            </a:extLst>
          </p:cNvPr>
          <p:cNvCxnSpPr>
            <a:cxnSpLocks/>
          </p:cNvCxnSpPr>
          <p:nvPr/>
        </p:nvCxnSpPr>
        <p:spPr>
          <a:xfrm flipV="1">
            <a:off x="5621560" y="4146343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F3383A7-CCBC-4914-8741-86C40EC3ACF0}"/>
              </a:ext>
            </a:extLst>
          </p:cNvPr>
          <p:cNvSpPr/>
          <p:nvPr/>
        </p:nvSpPr>
        <p:spPr>
          <a:xfrm>
            <a:off x="7791625" y="612772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37D3D2C-95A2-4BB0-AA35-754A89A8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30" y="5307006"/>
            <a:ext cx="282994" cy="302906"/>
          </a:xfrm>
          <a:prstGeom prst="rect">
            <a:avLst/>
          </a:prstGeom>
        </p:spPr>
      </p:pic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8CC4B3A5-7140-43D1-A6A2-53A8B145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64" y="4428545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49CCB2E-1DEE-4621-9995-D2137434152B}"/>
              </a:ext>
            </a:extLst>
          </p:cNvPr>
          <p:cNvCxnSpPr/>
          <p:nvPr/>
        </p:nvCxnSpPr>
        <p:spPr>
          <a:xfrm>
            <a:off x="6403744" y="6057408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18BD931-A6DF-4EC4-A6B6-1578851139C5}"/>
              </a:ext>
            </a:extLst>
          </p:cNvPr>
          <p:cNvCxnSpPr>
            <a:cxnSpLocks/>
          </p:cNvCxnSpPr>
          <p:nvPr/>
        </p:nvCxnSpPr>
        <p:spPr>
          <a:xfrm flipH="1">
            <a:off x="5553928" y="5530368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7327F265-6EC7-467E-90C8-0C53F1DDE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07" y="5580794"/>
            <a:ext cx="230304" cy="246508"/>
          </a:xfrm>
          <a:prstGeom prst="rect">
            <a:avLst/>
          </a:prstGeom>
        </p:spPr>
      </p:pic>
      <p:pic>
        <p:nvPicPr>
          <p:cNvPr id="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870B899-3CE4-45DD-A419-1B90BA809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357" y="4603526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5A0AE53-0D8A-4554-9BFC-207EC95EF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65" y="5253160"/>
            <a:ext cx="230304" cy="246508"/>
          </a:xfrm>
          <a:prstGeom prst="rect">
            <a:avLst/>
          </a:prstGeom>
        </p:spPr>
      </p:pic>
      <p:pic>
        <p:nvPicPr>
          <p:cNvPr id="6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C82E13B-E381-4157-8CD4-B5A46147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07" y="424742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59F3F7F-6525-4FAC-BE07-072B670A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88" y="5297166"/>
            <a:ext cx="230304" cy="246508"/>
          </a:xfrm>
          <a:prstGeom prst="rect">
            <a:avLst/>
          </a:prstGeom>
        </p:spPr>
      </p:pic>
      <p:pic>
        <p:nvPicPr>
          <p:cNvPr id="7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D13C749-BFD8-4003-B638-52DE4F9A0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81" y="4457222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7145A79-901C-414D-9DAF-6D962E707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88" y="5508595"/>
            <a:ext cx="230304" cy="246508"/>
          </a:xfrm>
          <a:prstGeom prst="rect">
            <a:avLst/>
          </a:prstGeom>
        </p:spPr>
      </p:pic>
      <p:pic>
        <p:nvPicPr>
          <p:cNvPr id="7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789E0CA-158E-4B22-B397-431A82C1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52" y="4691958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A7669A0-5536-4DB6-9102-F49379F8B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83" y="5505490"/>
            <a:ext cx="230304" cy="246508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2D0D63B-B42C-42D5-8D91-A463149A2A02}"/>
              </a:ext>
            </a:extLst>
          </p:cNvPr>
          <p:cNvCxnSpPr/>
          <p:nvPr/>
        </p:nvCxnSpPr>
        <p:spPr>
          <a:xfrm>
            <a:off x="7349576" y="6057408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80CB101-F19B-41BD-95E9-6B9FFC47A1E0}"/>
              </a:ext>
            </a:extLst>
          </p:cNvPr>
          <p:cNvCxnSpPr>
            <a:cxnSpLocks/>
          </p:cNvCxnSpPr>
          <p:nvPr/>
        </p:nvCxnSpPr>
        <p:spPr>
          <a:xfrm flipH="1">
            <a:off x="5550880" y="4676928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156951D-5064-4050-8235-BCB0C79B77AC}"/>
              </a:ext>
            </a:extLst>
          </p:cNvPr>
          <p:cNvSpPr/>
          <p:nvPr/>
        </p:nvSpPr>
        <p:spPr>
          <a:xfrm>
            <a:off x="4998008" y="3826947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47D5DD-4B79-4D8F-9364-33DBC6299AF9}"/>
              </a:ext>
            </a:extLst>
          </p:cNvPr>
          <p:cNvCxnSpPr>
            <a:stCxn id="17" idx="3"/>
            <a:endCxn id="32" idx="1"/>
          </p:cNvCxnSpPr>
          <p:nvPr/>
        </p:nvCxnSpPr>
        <p:spPr>
          <a:xfrm>
            <a:off x="6050341" y="2404883"/>
            <a:ext cx="1234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D3DC73F-9185-4454-A1B2-F853E3148FCD}"/>
              </a:ext>
            </a:extLst>
          </p:cNvPr>
          <p:cNvSpPr txBox="1"/>
          <p:nvPr/>
        </p:nvSpPr>
        <p:spPr>
          <a:xfrm>
            <a:off x="7429891" y="4184082"/>
            <a:ext cx="1206172" cy="37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4824E-1724-43C5-963C-035E0EA6A97D}"/>
              </a:ext>
            </a:extLst>
          </p:cNvPr>
          <p:cNvSpPr txBox="1"/>
          <p:nvPr/>
        </p:nvSpPr>
        <p:spPr>
          <a:xfrm>
            <a:off x="1663700" y="850900"/>
            <a:ext cx="5620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>
                <a:solidFill>
                  <a:srgbClr val="0070C0"/>
                </a:solidFill>
              </a:rPr>
              <a:t>2 Steps 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0B5B4C-8E6B-4CAC-8B12-5B42FEBA02B6}"/>
              </a:ext>
            </a:extLst>
          </p:cNvPr>
          <p:cNvCxnSpPr/>
          <p:nvPr/>
        </p:nvCxnSpPr>
        <p:spPr>
          <a:xfrm flipV="1">
            <a:off x="6194681" y="4603526"/>
            <a:ext cx="1361130" cy="114847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D4CCF3-5E7B-42A1-B755-86D2B37C1E97}"/>
              </a:ext>
            </a:extLst>
          </p:cNvPr>
          <p:cNvSpPr txBox="1"/>
          <p:nvPr/>
        </p:nvSpPr>
        <p:spPr>
          <a:xfrm>
            <a:off x="4826649" y="6373762"/>
            <a:ext cx="44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2D representation of apple and pears</a:t>
            </a:r>
            <a:endParaRPr lang="en-US" b="1" dirty="0"/>
          </a:p>
        </p:txBody>
      </p:sp>
      <p:pic>
        <p:nvPicPr>
          <p:cNvPr id="31" name="Picture 2" descr="RÃ©sultats de recherche d'images pour Â«Â dÃ©gradÃ© couleurÂ Â»">
            <a:extLst>
              <a:ext uri="{FF2B5EF4-FFF2-40B4-BE49-F238E27FC236}">
                <a16:creationId xmlns:a16="http://schemas.microsoft.com/office/drawing/2014/main" id="{75823265-21C8-44F9-B43F-34CFA7548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5619417" y="6112580"/>
            <a:ext cx="2419817" cy="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3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2" grpId="0" animBg="1"/>
      <p:bldP spid="60" grpId="0"/>
      <p:bldP spid="79" grpId="0"/>
      <p:bldP spid="81" grpId="0"/>
      <p:bldP spid="6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5CFE5E4-D643-42A8-9C2C-21C3C36DB341}"/>
              </a:ext>
            </a:extLst>
          </p:cNvPr>
          <p:cNvSpPr/>
          <p:nvPr/>
        </p:nvSpPr>
        <p:spPr>
          <a:xfrm>
            <a:off x="3945676" y="200883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EE6A76-E952-4AEB-8964-D825A062B6F4}"/>
              </a:ext>
            </a:extLst>
          </p:cNvPr>
          <p:cNvSpPr/>
          <p:nvPr/>
        </p:nvSpPr>
        <p:spPr>
          <a:xfrm>
            <a:off x="7284621" y="2008839"/>
            <a:ext cx="2104665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47D5DD-4B79-4D8F-9364-33DBC6299AF9}"/>
              </a:ext>
            </a:extLst>
          </p:cNvPr>
          <p:cNvCxnSpPr>
            <a:stCxn id="17" idx="3"/>
            <a:endCxn id="32" idx="1"/>
          </p:cNvCxnSpPr>
          <p:nvPr/>
        </p:nvCxnSpPr>
        <p:spPr>
          <a:xfrm>
            <a:off x="6050341" y="2404883"/>
            <a:ext cx="1234280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EFBD175-CC33-4571-9BEE-648E69319C63}"/>
              </a:ext>
            </a:extLst>
          </p:cNvPr>
          <p:cNvSpPr/>
          <p:nvPr/>
        </p:nvSpPr>
        <p:spPr>
          <a:xfrm>
            <a:off x="3945676" y="2008839"/>
            <a:ext cx="2104665" cy="792088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D0B2710-CBDE-44B7-B62B-2A5D7C991F20}"/>
              </a:ext>
            </a:extLst>
          </p:cNvPr>
          <p:cNvCxnSpPr/>
          <p:nvPr/>
        </p:nvCxnSpPr>
        <p:spPr>
          <a:xfrm>
            <a:off x="5610359" y="6104301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A5FF302-78DD-463E-85B4-4CC654D3F302}"/>
              </a:ext>
            </a:extLst>
          </p:cNvPr>
          <p:cNvCxnSpPr>
            <a:cxnSpLocks/>
          </p:cNvCxnSpPr>
          <p:nvPr/>
        </p:nvCxnSpPr>
        <p:spPr>
          <a:xfrm flipV="1">
            <a:off x="5621560" y="4146343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5B30031-C75C-46E1-A143-2A388AB4556A}"/>
              </a:ext>
            </a:extLst>
          </p:cNvPr>
          <p:cNvSpPr/>
          <p:nvPr/>
        </p:nvSpPr>
        <p:spPr>
          <a:xfrm>
            <a:off x="7791625" y="612772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94223A1-6306-485F-B048-727DF21DF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30" y="5307006"/>
            <a:ext cx="282994" cy="302906"/>
          </a:xfrm>
          <a:prstGeom prst="rect">
            <a:avLst/>
          </a:prstGeom>
        </p:spPr>
      </p:pic>
      <p:pic>
        <p:nvPicPr>
          <p:cNvPr id="5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DB001ED1-C49F-4892-BF55-F14EA103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64" y="4428545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F8F8D96-0362-4A08-8C07-08F890384774}"/>
              </a:ext>
            </a:extLst>
          </p:cNvPr>
          <p:cNvCxnSpPr/>
          <p:nvPr/>
        </p:nvCxnSpPr>
        <p:spPr>
          <a:xfrm>
            <a:off x="6403744" y="6057408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55E4257-44F1-404D-9EB1-6BC091E08FDD}"/>
              </a:ext>
            </a:extLst>
          </p:cNvPr>
          <p:cNvCxnSpPr>
            <a:cxnSpLocks/>
          </p:cNvCxnSpPr>
          <p:nvPr/>
        </p:nvCxnSpPr>
        <p:spPr>
          <a:xfrm flipH="1">
            <a:off x="5553928" y="5530368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B1284A0D-E880-4757-BDD7-AD24E1648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07" y="5580794"/>
            <a:ext cx="230304" cy="246508"/>
          </a:xfrm>
          <a:prstGeom prst="rect">
            <a:avLst/>
          </a:prstGeom>
        </p:spPr>
      </p:pic>
      <p:pic>
        <p:nvPicPr>
          <p:cNvPr id="7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178B6B84-779F-4F1B-9F92-4E10217B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357" y="4603526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925367-7E99-40F0-A745-69173299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65" y="5253160"/>
            <a:ext cx="230304" cy="246508"/>
          </a:xfrm>
          <a:prstGeom prst="rect">
            <a:avLst/>
          </a:prstGeom>
        </p:spPr>
      </p:pic>
      <p:pic>
        <p:nvPicPr>
          <p:cNvPr id="8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4F740E5-6D0A-46BB-8836-2746B849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07" y="424742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5A44528-99C6-42F6-97A6-5F4E2E765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88" y="5297166"/>
            <a:ext cx="230304" cy="246508"/>
          </a:xfrm>
          <a:prstGeom prst="rect">
            <a:avLst/>
          </a:prstGeom>
        </p:spPr>
      </p:pic>
      <p:pic>
        <p:nvPicPr>
          <p:cNvPr id="8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6A63337-D36C-4C06-BB13-096139A1B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81" y="4457222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50B520C-AE6B-4603-B690-BDA3DEAD5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88" y="5508595"/>
            <a:ext cx="230304" cy="246508"/>
          </a:xfrm>
          <a:prstGeom prst="rect">
            <a:avLst/>
          </a:prstGeom>
        </p:spPr>
      </p:pic>
      <p:pic>
        <p:nvPicPr>
          <p:cNvPr id="8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DCEEB9D5-00D3-4176-9776-C0318B42E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52" y="4691958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BE4EAC7-024C-4E74-8B59-EC665D0B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83" y="5505490"/>
            <a:ext cx="230304" cy="246508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81A5DEF-0D83-4EB2-9D1C-58EF3FFE745D}"/>
              </a:ext>
            </a:extLst>
          </p:cNvPr>
          <p:cNvCxnSpPr/>
          <p:nvPr/>
        </p:nvCxnSpPr>
        <p:spPr>
          <a:xfrm>
            <a:off x="7349576" y="6057408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638C5C0-B191-47C7-8F24-7055583F2B19}"/>
              </a:ext>
            </a:extLst>
          </p:cNvPr>
          <p:cNvCxnSpPr>
            <a:cxnSpLocks/>
          </p:cNvCxnSpPr>
          <p:nvPr/>
        </p:nvCxnSpPr>
        <p:spPr>
          <a:xfrm flipH="1">
            <a:off x="5550880" y="4676928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9FF8873-0164-4672-85E0-0433344E398B}"/>
              </a:ext>
            </a:extLst>
          </p:cNvPr>
          <p:cNvSpPr txBox="1"/>
          <p:nvPr/>
        </p:nvSpPr>
        <p:spPr>
          <a:xfrm>
            <a:off x="7429891" y="4184082"/>
            <a:ext cx="1206172" cy="37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Model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ED84244-5265-4808-8196-EA8F20145FCC}"/>
              </a:ext>
            </a:extLst>
          </p:cNvPr>
          <p:cNvCxnSpPr/>
          <p:nvPr/>
        </p:nvCxnSpPr>
        <p:spPr>
          <a:xfrm flipV="1">
            <a:off x="6194681" y="4603526"/>
            <a:ext cx="1361130" cy="114847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29230D33-9456-47D9-87E4-E8AF174BB7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CFFB6E-F0D3-4CD7-951C-D2E17DD2459B}"/>
              </a:ext>
            </a:extLst>
          </p:cNvPr>
          <p:cNvSpPr/>
          <p:nvPr/>
        </p:nvSpPr>
        <p:spPr>
          <a:xfrm>
            <a:off x="4998008" y="3826947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140159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95DD993-15A0-40E8-B414-7ABC9A1379EA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1601AB-164B-4A6E-AFDC-A44C8519416B}"/>
              </a:ext>
            </a:extLst>
          </p:cNvPr>
          <p:cNvSpPr txBox="1"/>
          <p:nvPr/>
        </p:nvSpPr>
        <p:spPr>
          <a:xfrm>
            <a:off x="1601199" y="1699063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1-Feature Extraction</a:t>
            </a:r>
          </a:p>
          <a:p>
            <a:r>
              <a:rPr lang="en-CA" dirty="0"/>
              <a:t>2-Feature Selection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500BD76-C1F1-422A-8A33-ABD266418C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158950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2D63C5-335D-4228-8176-80B457472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60823"/>
              </p:ext>
            </p:extLst>
          </p:nvPr>
        </p:nvGraphicFramePr>
        <p:xfrm>
          <a:off x="6996739" y="3207448"/>
          <a:ext cx="1360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573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0179A5FA-48C1-49A9-B580-C1E8F8B8848B}"/>
              </a:ext>
            </a:extLst>
          </p:cNvPr>
          <p:cNvSpPr/>
          <p:nvPr/>
        </p:nvSpPr>
        <p:spPr>
          <a:xfrm rot="18399887">
            <a:off x="7783177" y="254139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7F8753-44D6-4D77-B397-39DF0E832D85}"/>
              </a:ext>
            </a:extLst>
          </p:cNvPr>
          <p:cNvSpPr/>
          <p:nvPr/>
        </p:nvSpPr>
        <p:spPr>
          <a:xfrm rot="18533769">
            <a:off x="7115203" y="27193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199EFF-8339-4CC8-A8E5-61CD9177B854}"/>
              </a:ext>
            </a:extLst>
          </p:cNvPr>
          <p:cNvSpPr/>
          <p:nvPr/>
        </p:nvSpPr>
        <p:spPr>
          <a:xfrm>
            <a:off x="5960878" y="321668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E5D17B-1E3E-4896-AC4B-B321425B092D}"/>
              </a:ext>
            </a:extLst>
          </p:cNvPr>
          <p:cNvSpPr/>
          <p:nvPr/>
        </p:nvSpPr>
        <p:spPr>
          <a:xfrm>
            <a:off x="5955795" y="357714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344B65-BF89-4EDA-AE45-DCC8C4250F1C}"/>
              </a:ext>
            </a:extLst>
          </p:cNvPr>
          <p:cNvSpPr/>
          <p:nvPr/>
        </p:nvSpPr>
        <p:spPr>
          <a:xfrm>
            <a:off x="5946222" y="393075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C2D36C-A135-442E-A1D4-764DFC8DFF0D}"/>
              </a:ext>
            </a:extLst>
          </p:cNvPr>
          <p:cNvSpPr/>
          <p:nvPr/>
        </p:nvSpPr>
        <p:spPr>
          <a:xfrm>
            <a:off x="6275322" y="4203814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AA0AC-A518-4EAF-B33D-1D9D9D86455A}"/>
              </a:ext>
            </a:extLst>
          </p:cNvPr>
          <p:cNvSpPr/>
          <p:nvPr/>
        </p:nvSpPr>
        <p:spPr>
          <a:xfrm>
            <a:off x="5936393" y="468925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26F884D-9B3E-4A54-B7A2-13FCEADF4172}"/>
              </a:ext>
            </a:extLst>
          </p:cNvPr>
          <p:cNvSpPr/>
          <p:nvPr/>
        </p:nvSpPr>
        <p:spPr>
          <a:xfrm rot="5400000">
            <a:off x="7603045" y="4580901"/>
            <a:ext cx="141683" cy="13669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518E8-16D2-43F9-8429-D7B1E5026251}"/>
              </a:ext>
            </a:extLst>
          </p:cNvPr>
          <p:cNvSpPr txBox="1"/>
          <p:nvPr/>
        </p:nvSpPr>
        <p:spPr>
          <a:xfrm>
            <a:off x="6465986" y="5297456"/>
            <a:ext cx="250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Feature Matrix (N, 2) 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5DD993-15A0-40E8-B414-7ABC9A1379EA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1601AB-164B-4A6E-AFDC-A44C8519416B}"/>
              </a:ext>
            </a:extLst>
          </p:cNvPr>
          <p:cNvSpPr txBox="1"/>
          <p:nvPr/>
        </p:nvSpPr>
        <p:spPr>
          <a:xfrm>
            <a:off x="1601199" y="1699063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1-Feature Extraction</a:t>
            </a:r>
          </a:p>
          <a:p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2-Feature Selection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2A5EC9-B6BF-4E2B-A9E6-02670F74EDF0}"/>
              </a:ext>
            </a:extLst>
          </p:cNvPr>
          <p:cNvCxnSpPr/>
          <p:nvPr/>
        </p:nvCxnSpPr>
        <p:spPr>
          <a:xfrm>
            <a:off x="2477323" y="5021586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845437-F6F4-4B06-BC2A-031E855F7245}"/>
              </a:ext>
            </a:extLst>
          </p:cNvPr>
          <p:cNvCxnSpPr>
            <a:cxnSpLocks/>
          </p:cNvCxnSpPr>
          <p:nvPr/>
        </p:nvCxnSpPr>
        <p:spPr>
          <a:xfrm flipV="1">
            <a:off x="2488524" y="3063628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4CDEA05-1C21-4447-972D-879EC89253B8}"/>
              </a:ext>
            </a:extLst>
          </p:cNvPr>
          <p:cNvSpPr/>
          <p:nvPr/>
        </p:nvSpPr>
        <p:spPr>
          <a:xfrm>
            <a:off x="4829148" y="506379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2D94B6D-AF44-4DB0-AC59-96F529280028}"/>
              </a:ext>
            </a:extLst>
          </p:cNvPr>
          <p:cNvSpPr/>
          <p:nvPr/>
        </p:nvSpPr>
        <p:spPr>
          <a:xfrm>
            <a:off x="1038453" y="2940316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38BBC1-6A7E-4121-8617-9AEAD9AC474B}"/>
              </a:ext>
            </a:extLst>
          </p:cNvPr>
          <p:cNvCxnSpPr/>
          <p:nvPr/>
        </p:nvCxnSpPr>
        <p:spPr>
          <a:xfrm>
            <a:off x="2839128" y="4974693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2EA5A54-B185-4105-855A-963681E6CBFA}"/>
              </a:ext>
            </a:extLst>
          </p:cNvPr>
          <p:cNvCxnSpPr>
            <a:cxnSpLocks/>
          </p:cNvCxnSpPr>
          <p:nvPr/>
        </p:nvCxnSpPr>
        <p:spPr>
          <a:xfrm flipH="1">
            <a:off x="2420892" y="444765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8290FE-BDF0-429A-BBE1-4655AA90661F}"/>
              </a:ext>
            </a:extLst>
          </p:cNvPr>
          <p:cNvCxnSpPr/>
          <p:nvPr/>
        </p:nvCxnSpPr>
        <p:spPr>
          <a:xfrm>
            <a:off x="4714056" y="495209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2639FA8-2CD7-464B-9693-60B06A28DCFB}"/>
              </a:ext>
            </a:extLst>
          </p:cNvPr>
          <p:cNvCxnSpPr>
            <a:cxnSpLocks/>
          </p:cNvCxnSpPr>
          <p:nvPr/>
        </p:nvCxnSpPr>
        <p:spPr>
          <a:xfrm flipH="1">
            <a:off x="2417844" y="359421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14C5E8A-4174-47B1-8A08-C29F73E073AE}"/>
              </a:ext>
            </a:extLst>
          </p:cNvPr>
          <p:cNvSpPr txBox="1"/>
          <p:nvPr/>
        </p:nvSpPr>
        <p:spPr>
          <a:xfrm>
            <a:off x="2695947" y="5072339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BB1763-5517-4BB0-BD89-ABF889AA2677}"/>
              </a:ext>
            </a:extLst>
          </p:cNvPr>
          <p:cNvSpPr txBox="1"/>
          <p:nvPr/>
        </p:nvSpPr>
        <p:spPr>
          <a:xfrm>
            <a:off x="4576523" y="5056823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012409-A1E9-4499-B379-1427276CFE99}"/>
              </a:ext>
            </a:extLst>
          </p:cNvPr>
          <p:cNvSpPr txBox="1"/>
          <p:nvPr/>
        </p:nvSpPr>
        <p:spPr>
          <a:xfrm>
            <a:off x="2113449" y="4261818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5DE229-7479-4E84-84DA-DFCFC6A82971}"/>
              </a:ext>
            </a:extLst>
          </p:cNvPr>
          <p:cNvSpPr txBox="1"/>
          <p:nvPr/>
        </p:nvSpPr>
        <p:spPr>
          <a:xfrm>
            <a:off x="2130112" y="3401350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pic>
        <p:nvPicPr>
          <p:cNvPr id="67" name="Picture 2" descr="RÃ©sultats de recherche d'images pour Â«Â dÃ©gradÃ© couleurÂ Â»">
            <a:extLst>
              <a:ext uri="{FF2B5EF4-FFF2-40B4-BE49-F238E27FC236}">
                <a16:creationId xmlns:a16="http://schemas.microsoft.com/office/drawing/2014/main" id="{9067B2D5-021D-4A01-ABBD-C9A11F260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859701" y="5039799"/>
            <a:ext cx="1854343" cy="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9D6C841-9109-4207-B610-F26FC01B8F09}"/>
                  </a:ext>
                </a:extLst>
              </p:cNvPr>
              <p:cNvSpPr txBox="1"/>
              <p:nvPr/>
            </p:nvSpPr>
            <p:spPr>
              <a:xfrm>
                <a:off x="2218584" y="2898131"/>
                <a:ext cx="185115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9D6C841-9109-4207-B610-F26FC01B8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584" y="2898131"/>
                <a:ext cx="185115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9A12A9B3-7AA6-46D5-88CA-CD2095259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94" y="4224291"/>
            <a:ext cx="282994" cy="302906"/>
          </a:xfrm>
          <a:prstGeom prst="rect">
            <a:avLst/>
          </a:prstGeom>
        </p:spPr>
      </p:pic>
      <p:pic>
        <p:nvPicPr>
          <p:cNvPr id="7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9F5655D-13DF-481F-B04F-EB9C7C753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28" y="334583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BF64AE7-4060-4FCD-9A29-1D6EDF222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71" y="4498079"/>
            <a:ext cx="230304" cy="246508"/>
          </a:xfrm>
          <a:prstGeom prst="rect">
            <a:avLst/>
          </a:prstGeom>
        </p:spPr>
      </p:pic>
      <p:pic>
        <p:nvPicPr>
          <p:cNvPr id="7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CC27C74-E74E-4F45-B972-E2BCEDD6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321" y="3520811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9F2A67-483A-460D-8CA8-C9862668F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029" y="4170445"/>
            <a:ext cx="230304" cy="246508"/>
          </a:xfrm>
          <a:prstGeom prst="rect">
            <a:avLst/>
          </a:prstGeom>
        </p:spPr>
      </p:pic>
      <p:pic>
        <p:nvPicPr>
          <p:cNvPr id="7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F3ACC27-BC84-4F6F-90FC-DDB6BF143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71" y="3164710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7E094F6-49EB-4ACF-84C1-66C596660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52" y="4214451"/>
            <a:ext cx="230304" cy="246508"/>
          </a:xfrm>
          <a:prstGeom prst="rect">
            <a:avLst/>
          </a:prstGeom>
        </p:spPr>
      </p:pic>
      <p:pic>
        <p:nvPicPr>
          <p:cNvPr id="7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9B6E9A-1619-4DAB-8D38-37AEE78A4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048" y="3334005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5143DB2-176A-44C6-90BA-E24F98F94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52" y="4425880"/>
            <a:ext cx="230304" cy="24650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417E6FC-C842-40D6-824B-D5EF3EB4C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47" y="4422775"/>
            <a:ext cx="230304" cy="246508"/>
          </a:xfrm>
          <a:prstGeom prst="rect">
            <a:avLst/>
          </a:prstGeom>
        </p:spPr>
      </p:pic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96F0A7D-CB88-45CA-982D-E5ACC9276A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40061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5" grpId="0" animBg="1"/>
      <p:bldP spid="6" grpId="0"/>
      <p:bldP spid="56" grpId="0"/>
      <p:bldP spid="58" grpId="0"/>
      <p:bldP spid="63" grpId="0"/>
      <p:bldP spid="64" grpId="0"/>
      <p:bldP spid="65" grpId="0"/>
      <p:bldP spid="66" grpId="0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2D63C5-335D-4228-8176-80B4574725F7}"/>
              </a:ext>
            </a:extLst>
          </p:cNvPr>
          <p:cNvGraphicFramePr>
            <a:graphicFrameLocks noGrp="1"/>
          </p:cNvGraphicFramePr>
          <p:nvPr/>
        </p:nvGraphicFramePr>
        <p:xfrm>
          <a:off x="6996739" y="3207448"/>
          <a:ext cx="1360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573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7A7F8753-44D6-4D77-B397-39DF0E832D85}"/>
              </a:ext>
            </a:extLst>
          </p:cNvPr>
          <p:cNvSpPr/>
          <p:nvPr/>
        </p:nvSpPr>
        <p:spPr>
          <a:xfrm rot="18533769">
            <a:off x="7115203" y="27193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199EFF-8339-4CC8-A8E5-61CD9177B854}"/>
              </a:ext>
            </a:extLst>
          </p:cNvPr>
          <p:cNvSpPr/>
          <p:nvPr/>
        </p:nvSpPr>
        <p:spPr>
          <a:xfrm>
            <a:off x="5960878" y="321668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E5D17B-1E3E-4896-AC4B-B321425B092D}"/>
              </a:ext>
            </a:extLst>
          </p:cNvPr>
          <p:cNvSpPr/>
          <p:nvPr/>
        </p:nvSpPr>
        <p:spPr>
          <a:xfrm>
            <a:off x="5955795" y="357714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344B65-BF89-4EDA-AE45-DCC8C4250F1C}"/>
              </a:ext>
            </a:extLst>
          </p:cNvPr>
          <p:cNvSpPr/>
          <p:nvPr/>
        </p:nvSpPr>
        <p:spPr>
          <a:xfrm>
            <a:off x="5946222" y="393075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C2D36C-A135-442E-A1D4-764DFC8DFF0D}"/>
              </a:ext>
            </a:extLst>
          </p:cNvPr>
          <p:cNvSpPr/>
          <p:nvPr/>
        </p:nvSpPr>
        <p:spPr>
          <a:xfrm>
            <a:off x="6275322" y="4203814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AA0AC-A518-4EAF-B33D-1D9D9D86455A}"/>
              </a:ext>
            </a:extLst>
          </p:cNvPr>
          <p:cNvSpPr/>
          <p:nvPr/>
        </p:nvSpPr>
        <p:spPr>
          <a:xfrm>
            <a:off x="5936393" y="468925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26F884D-9B3E-4A54-B7A2-13FCEADF4172}"/>
              </a:ext>
            </a:extLst>
          </p:cNvPr>
          <p:cNvSpPr/>
          <p:nvPr/>
        </p:nvSpPr>
        <p:spPr>
          <a:xfrm rot="5400000">
            <a:off x="7603045" y="4580901"/>
            <a:ext cx="141683" cy="13669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518E8-16D2-43F9-8429-D7B1E5026251}"/>
              </a:ext>
            </a:extLst>
          </p:cNvPr>
          <p:cNvSpPr txBox="1"/>
          <p:nvPr/>
        </p:nvSpPr>
        <p:spPr>
          <a:xfrm>
            <a:off x="6465986" y="5297456"/>
            <a:ext cx="250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Feature Matrix (N, 2) 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5DD993-15A0-40E8-B414-7ABC9A1379EA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1601AB-164B-4A6E-AFDC-A44C8519416B}"/>
              </a:ext>
            </a:extLst>
          </p:cNvPr>
          <p:cNvSpPr txBox="1"/>
          <p:nvPr/>
        </p:nvSpPr>
        <p:spPr>
          <a:xfrm>
            <a:off x="1601199" y="1699063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1-Feature Extraction</a:t>
            </a:r>
          </a:p>
          <a:p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2-Feature Selection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72A5EC9-B6BF-4E2B-A9E6-02670F74EDF0}"/>
              </a:ext>
            </a:extLst>
          </p:cNvPr>
          <p:cNvCxnSpPr/>
          <p:nvPr/>
        </p:nvCxnSpPr>
        <p:spPr>
          <a:xfrm>
            <a:off x="2477323" y="5021586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0845437-F6F4-4B06-BC2A-031E855F7245}"/>
              </a:ext>
            </a:extLst>
          </p:cNvPr>
          <p:cNvCxnSpPr>
            <a:cxnSpLocks/>
          </p:cNvCxnSpPr>
          <p:nvPr/>
        </p:nvCxnSpPr>
        <p:spPr>
          <a:xfrm flipV="1">
            <a:off x="2488524" y="3063628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4CDEA05-1C21-4447-972D-879EC89253B8}"/>
              </a:ext>
            </a:extLst>
          </p:cNvPr>
          <p:cNvSpPr/>
          <p:nvPr/>
        </p:nvSpPr>
        <p:spPr>
          <a:xfrm>
            <a:off x="4829148" y="506379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38BBC1-6A7E-4121-8617-9AEAD9AC474B}"/>
              </a:ext>
            </a:extLst>
          </p:cNvPr>
          <p:cNvCxnSpPr/>
          <p:nvPr/>
        </p:nvCxnSpPr>
        <p:spPr>
          <a:xfrm>
            <a:off x="2839128" y="4974693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2EA5A54-B185-4105-855A-963681E6CBFA}"/>
              </a:ext>
            </a:extLst>
          </p:cNvPr>
          <p:cNvCxnSpPr>
            <a:cxnSpLocks/>
          </p:cNvCxnSpPr>
          <p:nvPr/>
        </p:nvCxnSpPr>
        <p:spPr>
          <a:xfrm flipH="1">
            <a:off x="2420892" y="444765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B8290FE-BDF0-429A-BBE1-4655AA90661F}"/>
              </a:ext>
            </a:extLst>
          </p:cNvPr>
          <p:cNvCxnSpPr/>
          <p:nvPr/>
        </p:nvCxnSpPr>
        <p:spPr>
          <a:xfrm>
            <a:off x="4714056" y="495209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2639FA8-2CD7-464B-9693-60B06A28DCFB}"/>
              </a:ext>
            </a:extLst>
          </p:cNvPr>
          <p:cNvCxnSpPr>
            <a:cxnSpLocks/>
          </p:cNvCxnSpPr>
          <p:nvPr/>
        </p:nvCxnSpPr>
        <p:spPr>
          <a:xfrm flipH="1">
            <a:off x="2417844" y="359421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14C5E8A-4174-47B1-8A08-C29F73E073AE}"/>
              </a:ext>
            </a:extLst>
          </p:cNvPr>
          <p:cNvSpPr txBox="1"/>
          <p:nvPr/>
        </p:nvSpPr>
        <p:spPr>
          <a:xfrm>
            <a:off x="2695947" y="5072339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BB1763-5517-4BB0-BD89-ABF889AA2677}"/>
              </a:ext>
            </a:extLst>
          </p:cNvPr>
          <p:cNvSpPr txBox="1"/>
          <p:nvPr/>
        </p:nvSpPr>
        <p:spPr>
          <a:xfrm>
            <a:off x="4576523" y="5056823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C012409-A1E9-4499-B379-1427276CFE99}"/>
              </a:ext>
            </a:extLst>
          </p:cNvPr>
          <p:cNvSpPr txBox="1"/>
          <p:nvPr/>
        </p:nvSpPr>
        <p:spPr>
          <a:xfrm>
            <a:off x="2113449" y="4261818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5DE229-7479-4E84-84DA-DFCFC6A82971}"/>
              </a:ext>
            </a:extLst>
          </p:cNvPr>
          <p:cNvSpPr txBox="1"/>
          <p:nvPr/>
        </p:nvSpPr>
        <p:spPr>
          <a:xfrm>
            <a:off x="2130112" y="3401350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pic>
        <p:nvPicPr>
          <p:cNvPr id="67" name="Picture 2" descr="RÃ©sultats de recherche d'images pour Â«Â dÃ©gradÃ© couleurÂ Â»">
            <a:extLst>
              <a:ext uri="{FF2B5EF4-FFF2-40B4-BE49-F238E27FC236}">
                <a16:creationId xmlns:a16="http://schemas.microsoft.com/office/drawing/2014/main" id="{9067B2D5-021D-4A01-ABBD-C9A11F2605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859701" y="5039799"/>
            <a:ext cx="1854343" cy="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9D6C841-9109-4207-B610-F26FC01B8F09}"/>
                  </a:ext>
                </a:extLst>
              </p:cNvPr>
              <p:cNvSpPr txBox="1"/>
              <p:nvPr/>
            </p:nvSpPr>
            <p:spPr>
              <a:xfrm>
                <a:off x="2218584" y="2898131"/>
                <a:ext cx="185115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9D6C841-9109-4207-B610-F26FC01B8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584" y="2898131"/>
                <a:ext cx="185115" cy="524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9A12A9B3-7AA6-46D5-88CA-CD2095259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94" y="4224291"/>
            <a:ext cx="282994" cy="302906"/>
          </a:xfrm>
          <a:prstGeom prst="rect">
            <a:avLst/>
          </a:prstGeom>
        </p:spPr>
      </p:pic>
      <p:pic>
        <p:nvPicPr>
          <p:cNvPr id="7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9F5655D-13DF-481F-B04F-EB9C7C753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128" y="334583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2BF64AE7-4060-4FCD-9A29-1D6EDF222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71" y="4498079"/>
            <a:ext cx="230304" cy="246508"/>
          </a:xfrm>
          <a:prstGeom prst="rect">
            <a:avLst/>
          </a:prstGeom>
        </p:spPr>
      </p:pic>
      <p:pic>
        <p:nvPicPr>
          <p:cNvPr id="7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CC27C74-E74E-4F45-B972-E2BCEDD6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321" y="3520811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09F2A67-483A-460D-8CA8-C9862668F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029" y="4170445"/>
            <a:ext cx="230304" cy="246508"/>
          </a:xfrm>
          <a:prstGeom prst="rect">
            <a:avLst/>
          </a:prstGeom>
        </p:spPr>
      </p:pic>
      <p:pic>
        <p:nvPicPr>
          <p:cNvPr id="7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F3ACC27-BC84-4F6F-90FC-DDB6BF143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71" y="3164710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7E094F6-49EB-4ACF-84C1-66C596660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52" y="4214451"/>
            <a:ext cx="230304" cy="246508"/>
          </a:xfrm>
          <a:prstGeom prst="rect">
            <a:avLst/>
          </a:prstGeom>
        </p:spPr>
      </p:pic>
      <p:pic>
        <p:nvPicPr>
          <p:cNvPr id="7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9B6E9A-1619-4DAB-8D38-37AEE78A4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048" y="3334005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5143DB2-176A-44C6-90BA-E24F98F94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52" y="4425880"/>
            <a:ext cx="230304" cy="24650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417E6FC-C842-40D6-824B-D5EF3EB4C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647" y="4422775"/>
            <a:ext cx="230304" cy="24650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44926A-FB79-4BB7-BF52-71FD03CE9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814424"/>
              </p:ext>
            </p:extLst>
          </p:nvPr>
        </p:nvGraphicFramePr>
        <p:xfrm>
          <a:off x="8357047" y="3210050"/>
          <a:ext cx="8300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069">
                  <a:extLst>
                    <a:ext uri="{9D8B030D-6E8A-4147-A177-3AD203B41FA5}">
                      <a16:colId xmlns:a16="http://schemas.microsoft.com/office/drawing/2014/main" val="1809320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0.51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65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0.48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22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0.62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4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746779"/>
                  </a:ext>
                </a:extLst>
              </a:tr>
            </a:tbl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834BA4FC-5A5D-4548-8962-A44A02D18442}"/>
              </a:ext>
            </a:extLst>
          </p:cNvPr>
          <p:cNvSpPr/>
          <p:nvPr/>
        </p:nvSpPr>
        <p:spPr>
          <a:xfrm rot="18399887">
            <a:off x="8401354" y="2696796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740F72-C46F-4EC3-84AE-4ADC373131E8}"/>
              </a:ext>
            </a:extLst>
          </p:cNvPr>
          <p:cNvSpPr txBox="1"/>
          <p:nvPr/>
        </p:nvSpPr>
        <p:spPr>
          <a:xfrm>
            <a:off x="6465986" y="5297456"/>
            <a:ext cx="25002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Feature Matrix (N, 3) </a:t>
            </a:r>
            <a:endParaRPr lang="en-US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CD7C1CF-5A88-442F-9901-7EFAD35A97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F97115-7182-41CA-97B1-E6966DCAA139}"/>
              </a:ext>
            </a:extLst>
          </p:cNvPr>
          <p:cNvSpPr/>
          <p:nvPr/>
        </p:nvSpPr>
        <p:spPr>
          <a:xfrm>
            <a:off x="1038453" y="2940316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024A5A-D0AE-413A-BDB3-5E95D37E899E}"/>
              </a:ext>
            </a:extLst>
          </p:cNvPr>
          <p:cNvSpPr/>
          <p:nvPr/>
        </p:nvSpPr>
        <p:spPr>
          <a:xfrm rot="18399887">
            <a:off x="7783177" y="254139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3896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D3D200-EF00-454D-9442-C74BA363F991}"/>
              </a:ext>
            </a:extLst>
          </p:cNvPr>
          <p:cNvCxnSpPr/>
          <p:nvPr/>
        </p:nvCxnSpPr>
        <p:spPr>
          <a:xfrm>
            <a:off x="2470058" y="4846376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2DAFF-7B0C-4FA3-A16A-D7E1C1931510}"/>
              </a:ext>
            </a:extLst>
          </p:cNvPr>
          <p:cNvCxnSpPr>
            <a:cxnSpLocks/>
          </p:cNvCxnSpPr>
          <p:nvPr/>
        </p:nvCxnSpPr>
        <p:spPr>
          <a:xfrm flipV="1">
            <a:off x="2481259" y="2888418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28F6D1C-CF35-40D0-AECE-EDB344733A21}"/>
              </a:ext>
            </a:extLst>
          </p:cNvPr>
          <p:cNvSpPr/>
          <p:nvPr/>
        </p:nvSpPr>
        <p:spPr>
          <a:xfrm>
            <a:off x="1908854" y="2599713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E58CD6-7A71-4E70-9190-7129B597D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25" y="3975233"/>
            <a:ext cx="282994" cy="302906"/>
          </a:xfrm>
          <a:prstGeom prst="rect">
            <a:avLst/>
          </a:prstGeom>
        </p:spPr>
      </p:pic>
      <p:pic>
        <p:nvPicPr>
          <p:cNvPr id="1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C2435AEB-D330-4C3D-8727-8D99B287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69" y="3309367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031B56-0420-4073-8860-D144ED68F3B9}"/>
              </a:ext>
            </a:extLst>
          </p:cNvPr>
          <p:cNvCxnSpPr/>
          <p:nvPr/>
        </p:nvCxnSpPr>
        <p:spPr>
          <a:xfrm>
            <a:off x="3263443" y="4799483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0F3456-CD1A-4B97-806A-B270ADF1DE39}"/>
              </a:ext>
            </a:extLst>
          </p:cNvPr>
          <p:cNvCxnSpPr>
            <a:cxnSpLocks/>
          </p:cNvCxnSpPr>
          <p:nvPr/>
        </p:nvCxnSpPr>
        <p:spPr>
          <a:xfrm flipH="1">
            <a:off x="2413627" y="427244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8A7506-0F4F-4E5B-97F9-64CC17C2F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28" y="4116669"/>
            <a:ext cx="230304" cy="246508"/>
          </a:xfrm>
          <a:prstGeom prst="rect">
            <a:avLst/>
          </a:prstGeom>
        </p:spPr>
      </p:pic>
      <p:pic>
        <p:nvPicPr>
          <p:cNvPr id="1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174331BD-A836-4641-857D-4EA30599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22" y="3869494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569601-5DD5-425A-A914-7900E50E0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8" y="3232106"/>
            <a:ext cx="230304" cy="246508"/>
          </a:xfrm>
          <a:prstGeom prst="rect">
            <a:avLst/>
          </a:prstGeom>
        </p:spPr>
      </p:pic>
      <p:pic>
        <p:nvPicPr>
          <p:cNvPr id="1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F41F1A5-B6C3-4FF5-8E89-2B1D6E00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588" y="3496363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57AE60-4FA0-4519-8800-A68AF3AE9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95" y="3787126"/>
            <a:ext cx="230304" cy="2465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88B3CB-4111-447E-92BE-859CBE57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87" y="4384321"/>
            <a:ext cx="230304" cy="246508"/>
          </a:xfrm>
          <a:prstGeom prst="rect">
            <a:avLst/>
          </a:prstGeom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250FE2FC-8859-44F3-A7A2-80725FAD5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606" y="4173876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48AF2F-9359-40AA-B745-FB3632394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77" y="4507575"/>
            <a:ext cx="230304" cy="24650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79FCDC-6219-4F9A-BD15-557D4C968E99}"/>
              </a:ext>
            </a:extLst>
          </p:cNvPr>
          <p:cNvCxnSpPr/>
          <p:nvPr/>
        </p:nvCxnSpPr>
        <p:spPr>
          <a:xfrm>
            <a:off x="4209275" y="4799483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A24310-96A8-4274-9AD0-3AABF0214405}"/>
              </a:ext>
            </a:extLst>
          </p:cNvPr>
          <p:cNvCxnSpPr>
            <a:cxnSpLocks/>
          </p:cNvCxnSpPr>
          <p:nvPr/>
        </p:nvCxnSpPr>
        <p:spPr>
          <a:xfrm flipH="1">
            <a:off x="2410579" y="341900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B960333-18EB-454E-B6FE-DE593661C5D4}"/>
              </a:ext>
            </a:extLst>
          </p:cNvPr>
          <p:cNvSpPr/>
          <p:nvPr/>
        </p:nvSpPr>
        <p:spPr>
          <a:xfrm>
            <a:off x="4694977" y="486556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BB2050D-D3C9-4508-8B3A-A90A2384E68E}"/>
              </a:ext>
            </a:extLst>
          </p:cNvPr>
          <p:cNvCxnSpPr>
            <a:cxnSpLocks/>
          </p:cNvCxnSpPr>
          <p:nvPr/>
        </p:nvCxnSpPr>
        <p:spPr>
          <a:xfrm flipH="1">
            <a:off x="946981" y="4842967"/>
            <a:ext cx="1513858" cy="73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EC85FF4-9EDD-4BB3-8AD1-BC96E1CD1133}"/>
              </a:ext>
            </a:extLst>
          </p:cNvPr>
          <p:cNvSpPr/>
          <p:nvPr/>
        </p:nvSpPr>
        <p:spPr>
          <a:xfrm>
            <a:off x="619040" y="5067031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D3C4E3-3125-4D8A-BEF1-669DD3E060AD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459DF2-9B3D-4F31-A02D-BA97881931E5}"/>
              </a:ext>
            </a:extLst>
          </p:cNvPr>
          <p:cNvSpPr txBox="1"/>
          <p:nvPr/>
        </p:nvSpPr>
        <p:spPr>
          <a:xfrm>
            <a:off x="1601199" y="1699063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1-Feature Extraction</a:t>
            </a:r>
          </a:p>
          <a:p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2-Feature Selection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265CFE06-7BCE-4CA9-B69D-D4C531CCB662}"/>
              </a:ext>
            </a:extLst>
          </p:cNvPr>
          <p:cNvGraphicFramePr>
            <a:graphicFrameLocks noGrp="1"/>
          </p:cNvGraphicFramePr>
          <p:nvPr/>
        </p:nvGraphicFramePr>
        <p:xfrm>
          <a:off x="6996739" y="3207448"/>
          <a:ext cx="1360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573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68" name="Rectangle 67">
            <a:extLst>
              <a:ext uri="{FF2B5EF4-FFF2-40B4-BE49-F238E27FC236}">
                <a16:creationId xmlns:a16="http://schemas.microsoft.com/office/drawing/2014/main" id="{BAFDC5EF-D2F4-47D3-A239-7F66879274C1}"/>
              </a:ext>
            </a:extLst>
          </p:cNvPr>
          <p:cNvSpPr/>
          <p:nvPr/>
        </p:nvSpPr>
        <p:spPr>
          <a:xfrm rot="18533769">
            <a:off x="7115203" y="27193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CD39D9-2D44-4C8B-B6A0-970F0696CF56}"/>
              </a:ext>
            </a:extLst>
          </p:cNvPr>
          <p:cNvSpPr/>
          <p:nvPr/>
        </p:nvSpPr>
        <p:spPr>
          <a:xfrm>
            <a:off x="5960878" y="321668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A3674BB-5AC1-40ED-BB7F-144B98F4891C}"/>
              </a:ext>
            </a:extLst>
          </p:cNvPr>
          <p:cNvSpPr/>
          <p:nvPr/>
        </p:nvSpPr>
        <p:spPr>
          <a:xfrm>
            <a:off x="5955795" y="357714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91F6097-6A22-430E-B755-42C802324F91}"/>
              </a:ext>
            </a:extLst>
          </p:cNvPr>
          <p:cNvSpPr/>
          <p:nvPr/>
        </p:nvSpPr>
        <p:spPr>
          <a:xfrm>
            <a:off x="5946222" y="393075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1697BB-71F8-4051-B617-C26B0A5AE793}"/>
              </a:ext>
            </a:extLst>
          </p:cNvPr>
          <p:cNvSpPr/>
          <p:nvPr/>
        </p:nvSpPr>
        <p:spPr>
          <a:xfrm>
            <a:off x="6275322" y="4203814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D25CEC-DA7E-408E-AF82-DF94ED3E4740}"/>
              </a:ext>
            </a:extLst>
          </p:cNvPr>
          <p:cNvSpPr/>
          <p:nvPr/>
        </p:nvSpPr>
        <p:spPr>
          <a:xfrm>
            <a:off x="5936393" y="468925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8F42B768-B16F-4706-AFA7-AAFE663991E6}"/>
              </a:ext>
            </a:extLst>
          </p:cNvPr>
          <p:cNvSpPr/>
          <p:nvPr/>
        </p:nvSpPr>
        <p:spPr>
          <a:xfrm rot="5400000">
            <a:off x="9514427" y="2669519"/>
            <a:ext cx="125917" cy="51739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3822438-00E3-4264-B699-4A728110B1EA}"/>
              </a:ext>
            </a:extLst>
          </p:cNvPr>
          <p:cNvSpPr txBox="1"/>
          <p:nvPr/>
        </p:nvSpPr>
        <p:spPr>
          <a:xfrm>
            <a:off x="7936980" y="5378237"/>
            <a:ext cx="2500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Feature Matrix (N, F) </a:t>
            </a:r>
            <a:endParaRPr lang="en-US" dirty="0"/>
          </a:p>
        </p:txBody>
      </p: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E24F9AB4-F289-4287-BFC9-B3CF85C51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89647"/>
              </p:ext>
            </p:extLst>
          </p:nvPr>
        </p:nvGraphicFramePr>
        <p:xfrm>
          <a:off x="8357047" y="3210050"/>
          <a:ext cx="8300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069">
                  <a:extLst>
                    <a:ext uri="{9D8B030D-6E8A-4147-A177-3AD203B41FA5}">
                      <a16:colId xmlns:a16="http://schemas.microsoft.com/office/drawing/2014/main" val="1809320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0.51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65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0.48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22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0.62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4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746779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7AF46958-8FEC-4317-95E1-37F0A945C547}"/>
              </a:ext>
            </a:extLst>
          </p:cNvPr>
          <p:cNvSpPr/>
          <p:nvPr/>
        </p:nvSpPr>
        <p:spPr>
          <a:xfrm rot="18399887">
            <a:off x="8401354" y="2696796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2A9845C-BBA8-4A85-86A1-C837F52FD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249168"/>
              </p:ext>
            </p:extLst>
          </p:nvPr>
        </p:nvGraphicFramePr>
        <p:xfrm>
          <a:off x="9187116" y="3212359"/>
          <a:ext cx="67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600">
                  <a:extLst>
                    <a:ext uri="{9D8B030D-6E8A-4147-A177-3AD203B41FA5}">
                      <a16:colId xmlns:a16="http://schemas.microsoft.com/office/drawing/2014/main" val="47108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35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15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7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5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287500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705BCC4F-FCED-4895-A8C2-16D5E8B13332}"/>
              </a:ext>
            </a:extLst>
          </p:cNvPr>
          <p:cNvSpPr/>
          <p:nvPr/>
        </p:nvSpPr>
        <p:spPr>
          <a:xfrm rot="18399887">
            <a:off x="9180219" y="2536338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5ABD4B2A-5DE7-4058-9BDD-AD1AB04A5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368957"/>
              </p:ext>
            </p:extLst>
          </p:nvPr>
        </p:nvGraphicFramePr>
        <p:xfrm>
          <a:off x="9866714" y="3208827"/>
          <a:ext cx="8020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005">
                  <a:extLst>
                    <a:ext uri="{9D8B030D-6E8A-4147-A177-3AD203B41FA5}">
                      <a16:colId xmlns:a16="http://schemas.microsoft.com/office/drawing/2014/main" val="47108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35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 err="1">
                          <a:solidFill>
                            <a:schemeClr val="tx1"/>
                          </a:solidFill>
                        </a:rPr>
                        <a:t>Queb</a:t>
                      </a: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15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7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5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287500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8E6C2DC5-F3C4-4F4A-A141-E79F812CC0E8}"/>
              </a:ext>
            </a:extLst>
          </p:cNvPr>
          <p:cNvSpPr/>
          <p:nvPr/>
        </p:nvSpPr>
        <p:spPr>
          <a:xfrm rot="18399887">
            <a:off x="9893236" y="2312738"/>
            <a:ext cx="125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Geographic</a:t>
            </a:r>
          </a:p>
          <a:p>
            <a:r>
              <a:rPr lang="en-CA" dirty="0"/>
              <a:t>Origin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8EF1CC-B1CF-48BA-BFD5-739E8C2EC9B3}"/>
              </a:ext>
            </a:extLst>
          </p:cNvPr>
          <p:cNvSpPr txBox="1"/>
          <p:nvPr/>
        </p:nvSpPr>
        <p:spPr>
          <a:xfrm>
            <a:off x="10744432" y="3020115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128F30-1637-4064-9BDC-7D12D2F5EF62}"/>
              </a:ext>
            </a:extLst>
          </p:cNvPr>
          <p:cNvSpPr txBox="1"/>
          <p:nvPr/>
        </p:nvSpPr>
        <p:spPr>
          <a:xfrm>
            <a:off x="10747263" y="337323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D95A4B-8074-4AA6-A2B1-C572617DA251}"/>
              </a:ext>
            </a:extLst>
          </p:cNvPr>
          <p:cNvSpPr txBox="1"/>
          <p:nvPr/>
        </p:nvSpPr>
        <p:spPr>
          <a:xfrm>
            <a:off x="10739695" y="373674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3E8591-0172-4A5A-BB80-A845071F3DBA}"/>
              </a:ext>
            </a:extLst>
          </p:cNvPr>
          <p:cNvSpPr txBox="1"/>
          <p:nvPr/>
        </p:nvSpPr>
        <p:spPr>
          <a:xfrm>
            <a:off x="10729808" y="409324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73A38-FD1A-44EA-A5F9-B775F56F7F31}"/>
              </a:ext>
            </a:extLst>
          </p:cNvPr>
          <p:cNvSpPr txBox="1"/>
          <p:nvPr/>
        </p:nvSpPr>
        <p:spPr>
          <a:xfrm>
            <a:off x="10730132" y="4453797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0FF76768-76D4-4FD4-BC2A-A5B4D79FC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33122"/>
              </p:ext>
            </p:extLst>
          </p:nvPr>
        </p:nvGraphicFramePr>
        <p:xfrm>
          <a:off x="11496976" y="3189239"/>
          <a:ext cx="66740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08">
                  <a:extLst>
                    <a:ext uri="{9D8B030D-6E8A-4147-A177-3AD203B41FA5}">
                      <a16:colId xmlns:a16="http://schemas.microsoft.com/office/drawing/2014/main" val="228852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352817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55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1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78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905089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507C15A9-A2BD-444D-98B4-60F461A21C64}"/>
              </a:ext>
            </a:extLst>
          </p:cNvPr>
          <p:cNvSpPr/>
          <p:nvPr/>
        </p:nvSpPr>
        <p:spPr>
          <a:xfrm rot="18399887">
            <a:off x="11319473" y="2528154"/>
            <a:ext cx="10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F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EDAEB7C-33EE-4573-A718-6130604067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pic>
        <p:nvPicPr>
          <p:cNvPr id="53" name="Picture 2" descr="RÃ©sultats de recherche d'images pour Â«Â dÃ©gradÃ© couleurÂ Â»">
            <a:extLst>
              <a:ext uri="{FF2B5EF4-FFF2-40B4-BE49-F238E27FC236}">
                <a16:creationId xmlns:a16="http://schemas.microsoft.com/office/drawing/2014/main" id="{8D7F3991-9EA2-4DAE-9515-637376037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490214" y="4856330"/>
            <a:ext cx="2386586" cy="1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24436F3-4A24-47DC-B388-8536507D8D34}"/>
              </a:ext>
            </a:extLst>
          </p:cNvPr>
          <p:cNvSpPr/>
          <p:nvPr/>
        </p:nvSpPr>
        <p:spPr>
          <a:xfrm rot="18399887">
            <a:off x="7688297" y="2529882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4713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55" grpId="0"/>
      <p:bldP spid="74" grpId="0" animBg="1"/>
      <p:bldP spid="75" grpId="0"/>
      <p:bldP spid="41" grpId="0"/>
      <p:bldP spid="43" grpId="0"/>
      <p:bldP spid="44" grpId="0"/>
      <p:bldP spid="45" grpId="0"/>
      <p:bldP spid="46" grpId="0"/>
      <p:bldP spid="47" grpId="0"/>
      <p:bldP spid="48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FA9548-00F6-427D-AA0D-43265F9392B4}"/>
              </a:ext>
            </a:extLst>
          </p:cNvPr>
          <p:cNvSpPr/>
          <p:nvPr/>
        </p:nvSpPr>
        <p:spPr>
          <a:xfrm>
            <a:off x="1621298" y="855873"/>
            <a:ext cx="204553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132D31-6338-48FF-AA69-C39F3A23A85E}"/>
              </a:ext>
            </a:extLst>
          </p:cNvPr>
          <p:cNvSpPr txBox="1"/>
          <p:nvPr/>
        </p:nvSpPr>
        <p:spPr>
          <a:xfrm>
            <a:off x="1601199" y="1699063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2">
                    <a:lumMod val="75000"/>
                  </a:schemeClr>
                </a:solidFill>
              </a:rPr>
              <a:t>1-Feature Extraction</a:t>
            </a:r>
          </a:p>
          <a:p>
            <a:r>
              <a:rPr lang="en-CA" b="1" dirty="0"/>
              <a:t>2-Feature Selection</a:t>
            </a:r>
            <a:endParaRPr lang="en-US" b="1" dirty="0"/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7718F07-E08D-4010-8F7D-E732FABFC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675184"/>
              </p:ext>
            </p:extLst>
          </p:nvPr>
        </p:nvGraphicFramePr>
        <p:xfrm>
          <a:off x="5515925" y="1284255"/>
          <a:ext cx="22493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906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42376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  <a:gridCol w="830069">
                  <a:extLst>
                    <a:ext uri="{9D8B030D-6E8A-4147-A177-3AD203B41FA5}">
                      <a16:colId xmlns:a16="http://schemas.microsoft.com/office/drawing/2014/main" val="1452922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0.51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0.48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0.62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EF0830CF-B9A3-4499-B05E-35694EB429FE}"/>
              </a:ext>
            </a:extLst>
          </p:cNvPr>
          <p:cNvSpPr/>
          <p:nvPr/>
        </p:nvSpPr>
        <p:spPr>
          <a:xfrm rot="18533769">
            <a:off x="5634390" y="79610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A2F4FC-5E6C-42CC-B36F-44B2730F2FCC}"/>
              </a:ext>
            </a:extLst>
          </p:cNvPr>
          <p:cNvSpPr/>
          <p:nvPr/>
        </p:nvSpPr>
        <p:spPr>
          <a:xfrm>
            <a:off x="4480065" y="1293491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023708-B0BF-45FF-8CE0-FC1FD976BF0F}"/>
              </a:ext>
            </a:extLst>
          </p:cNvPr>
          <p:cNvSpPr/>
          <p:nvPr/>
        </p:nvSpPr>
        <p:spPr>
          <a:xfrm>
            <a:off x="4474982" y="165395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3FA2E6-1A70-41B2-A938-F477A6D9CA78}"/>
              </a:ext>
            </a:extLst>
          </p:cNvPr>
          <p:cNvSpPr/>
          <p:nvPr/>
        </p:nvSpPr>
        <p:spPr>
          <a:xfrm>
            <a:off x="4465409" y="2007563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F36892-D554-4B30-BA6B-627B82FD9433}"/>
              </a:ext>
            </a:extLst>
          </p:cNvPr>
          <p:cNvSpPr/>
          <p:nvPr/>
        </p:nvSpPr>
        <p:spPr>
          <a:xfrm>
            <a:off x="4765605" y="2300585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3D715-120E-4799-AD2D-1E56BF21975D}"/>
              </a:ext>
            </a:extLst>
          </p:cNvPr>
          <p:cNvSpPr/>
          <p:nvPr/>
        </p:nvSpPr>
        <p:spPr>
          <a:xfrm>
            <a:off x="4455580" y="2766063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67350945-7D9B-4BD8-A6D3-4EC5533FAAEF}"/>
              </a:ext>
            </a:extLst>
          </p:cNvPr>
          <p:cNvSpPr/>
          <p:nvPr/>
        </p:nvSpPr>
        <p:spPr>
          <a:xfrm rot="5400000">
            <a:off x="8123465" y="656476"/>
            <a:ext cx="136246" cy="53640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970A4D-733A-4E99-BCF2-9D8231424A2D}"/>
              </a:ext>
            </a:extLst>
          </p:cNvPr>
          <p:cNvSpPr txBox="1"/>
          <p:nvPr/>
        </p:nvSpPr>
        <p:spPr>
          <a:xfrm>
            <a:off x="5509575" y="3402768"/>
            <a:ext cx="548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X</a:t>
            </a:r>
            <a:r>
              <a:rPr lang="en-CA" dirty="0"/>
              <a:t> : Feature Matrix dimension (N, F) 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57A121-5130-4395-A5AC-6675849CDF3E}"/>
              </a:ext>
            </a:extLst>
          </p:cNvPr>
          <p:cNvSpPr/>
          <p:nvPr/>
        </p:nvSpPr>
        <p:spPr>
          <a:xfrm rot="18399887">
            <a:off x="6987400" y="730533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F6DDF9EF-7A1F-47BD-A16A-525B17CC6D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008694"/>
              </p:ext>
            </p:extLst>
          </p:nvPr>
        </p:nvGraphicFramePr>
        <p:xfrm>
          <a:off x="7761735" y="1284255"/>
          <a:ext cx="67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600">
                  <a:extLst>
                    <a:ext uri="{9D8B030D-6E8A-4147-A177-3AD203B41FA5}">
                      <a16:colId xmlns:a16="http://schemas.microsoft.com/office/drawing/2014/main" val="47108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35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15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7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5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287500"/>
                  </a:ext>
                </a:extLst>
              </a:tr>
            </a:tbl>
          </a:graphicData>
        </a:graphic>
      </p:graphicFrame>
      <p:sp>
        <p:nvSpPr>
          <p:cNvPr id="42" name="Rectangle 41">
            <a:extLst>
              <a:ext uri="{FF2B5EF4-FFF2-40B4-BE49-F238E27FC236}">
                <a16:creationId xmlns:a16="http://schemas.microsoft.com/office/drawing/2014/main" id="{FA976305-E372-4FFF-B000-4342AE8706CE}"/>
              </a:ext>
            </a:extLst>
          </p:cNvPr>
          <p:cNvSpPr/>
          <p:nvPr/>
        </p:nvSpPr>
        <p:spPr>
          <a:xfrm rot="18399887">
            <a:off x="7754838" y="608234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71E7FF13-D55A-475C-950A-5659504F8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500382"/>
              </p:ext>
            </p:extLst>
          </p:nvPr>
        </p:nvGraphicFramePr>
        <p:xfrm>
          <a:off x="8441333" y="1280723"/>
          <a:ext cx="8020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005">
                  <a:extLst>
                    <a:ext uri="{9D8B030D-6E8A-4147-A177-3AD203B41FA5}">
                      <a16:colId xmlns:a16="http://schemas.microsoft.com/office/drawing/2014/main" val="47108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35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 err="1">
                          <a:solidFill>
                            <a:schemeClr val="tx1"/>
                          </a:solidFill>
                        </a:rPr>
                        <a:t>Queb</a:t>
                      </a: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15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7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5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287500"/>
                  </a:ext>
                </a:extLst>
              </a:tr>
            </a:tbl>
          </a:graphicData>
        </a:graphic>
      </p:graphicFrame>
      <p:sp>
        <p:nvSpPr>
          <p:cNvPr id="44" name="Rectangle 43">
            <a:extLst>
              <a:ext uri="{FF2B5EF4-FFF2-40B4-BE49-F238E27FC236}">
                <a16:creationId xmlns:a16="http://schemas.microsoft.com/office/drawing/2014/main" id="{8222C6B3-ED49-410A-BBA7-5D68DAB73564}"/>
              </a:ext>
            </a:extLst>
          </p:cNvPr>
          <p:cNvSpPr/>
          <p:nvPr/>
        </p:nvSpPr>
        <p:spPr>
          <a:xfrm rot="18399887">
            <a:off x="8467855" y="384634"/>
            <a:ext cx="125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Geographic</a:t>
            </a:r>
          </a:p>
          <a:p>
            <a:r>
              <a:rPr lang="en-CA" dirty="0"/>
              <a:t>Origin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305093-1097-4A95-A9EA-C21A47106F0F}"/>
              </a:ext>
            </a:extLst>
          </p:cNvPr>
          <p:cNvSpPr txBox="1"/>
          <p:nvPr/>
        </p:nvSpPr>
        <p:spPr>
          <a:xfrm>
            <a:off x="9319051" y="1092011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C7AC97-0860-4669-AAE5-DB588206CC60}"/>
              </a:ext>
            </a:extLst>
          </p:cNvPr>
          <p:cNvSpPr txBox="1"/>
          <p:nvPr/>
        </p:nvSpPr>
        <p:spPr>
          <a:xfrm>
            <a:off x="9321882" y="1445134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EE78A8-8BF0-459C-B5E0-41D3E80BD152}"/>
              </a:ext>
            </a:extLst>
          </p:cNvPr>
          <p:cNvSpPr txBox="1"/>
          <p:nvPr/>
        </p:nvSpPr>
        <p:spPr>
          <a:xfrm>
            <a:off x="9314314" y="1808644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2E95143-8146-4083-B6BA-6A9818FE3E6E}"/>
              </a:ext>
            </a:extLst>
          </p:cNvPr>
          <p:cNvSpPr txBox="1"/>
          <p:nvPr/>
        </p:nvSpPr>
        <p:spPr>
          <a:xfrm>
            <a:off x="9304427" y="2165144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C4A25-1BD4-4811-900E-8861470A18EC}"/>
              </a:ext>
            </a:extLst>
          </p:cNvPr>
          <p:cNvSpPr txBox="1"/>
          <p:nvPr/>
        </p:nvSpPr>
        <p:spPr>
          <a:xfrm>
            <a:off x="9304751" y="2525693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ABA7F8A8-DE59-47B9-831F-F3B687C04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364084"/>
              </p:ext>
            </p:extLst>
          </p:nvPr>
        </p:nvGraphicFramePr>
        <p:xfrm>
          <a:off x="10071594" y="1261135"/>
          <a:ext cx="80200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005">
                  <a:extLst>
                    <a:ext uri="{9D8B030D-6E8A-4147-A177-3AD203B41FA5}">
                      <a16:colId xmlns:a16="http://schemas.microsoft.com/office/drawing/2014/main" val="228852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352817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55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1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78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905089"/>
                  </a:ext>
                </a:extLst>
              </a:tr>
            </a:tbl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0147CAB5-33BE-4D9D-A488-1F58942F8474}"/>
              </a:ext>
            </a:extLst>
          </p:cNvPr>
          <p:cNvSpPr/>
          <p:nvPr/>
        </p:nvSpPr>
        <p:spPr>
          <a:xfrm rot="18399887">
            <a:off x="10126216" y="587881"/>
            <a:ext cx="10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7FC8D35-0D9C-49AB-BCF7-D87CB8335868}"/>
                  </a:ext>
                </a:extLst>
              </p:cNvPr>
              <p:cNvSpPr txBox="1"/>
              <p:nvPr/>
            </p:nvSpPr>
            <p:spPr>
              <a:xfrm>
                <a:off x="7189941" y="4534033"/>
                <a:ext cx="3090389" cy="476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CA" b="0" dirty="0"/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𝐹𝑖𝑠h𝑒𝑟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𝐼𝑛𝑑𝑒𝑥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𝐹𝐼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7FC8D35-0D9C-49AB-BCF7-D87CB8335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941" y="4534033"/>
                <a:ext cx="3090389" cy="4764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D43FEC3-1D72-4438-A8D3-432663770BB3}"/>
                  </a:ext>
                </a:extLst>
              </p:cNvPr>
              <p:cNvSpPr txBox="1"/>
              <p:nvPr/>
            </p:nvSpPr>
            <p:spPr>
              <a:xfrm>
                <a:off x="7341794" y="5090838"/>
                <a:ext cx="31525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𝐹𝐼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𝐸𝑙𝑜𝑛𝑔𝑎𝑡𝑖𝑜𝑛</m:t>
                          </m:r>
                        </m:e>
                      </m:d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𝐹𝐼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D43FEC3-1D72-4438-A8D3-432663770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1794" y="5090838"/>
                <a:ext cx="3152530" cy="276999"/>
              </a:xfrm>
              <a:prstGeom prst="rect">
                <a:avLst/>
              </a:prstGeom>
              <a:blipFill>
                <a:blip r:embed="rId6"/>
                <a:stretch>
                  <a:fillRect l="-1158" t="-2174" r="-212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2FF1CF9-D08F-4FB3-9126-83386D880BD9}"/>
              </a:ext>
            </a:extLst>
          </p:cNvPr>
          <p:cNvCxnSpPr/>
          <p:nvPr/>
        </p:nvCxnSpPr>
        <p:spPr>
          <a:xfrm>
            <a:off x="7011570" y="1268242"/>
            <a:ext cx="750165" cy="1881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B0A3567-6B8D-486D-BFB7-851E2240766A}"/>
              </a:ext>
            </a:extLst>
          </p:cNvPr>
          <p:cNvCxnSpPr/>
          <p:nvPr/>
        </p:nvCxnSpPr>
        <p:spPr>
          <a:xfrm flipV="1">
            <a:off x="6935857" y="1261135"/>
            <a:ext cx="811874" cy="18737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51CDEC2-4E0E-4B1E-A35D-DA9C04671B11}"/>
              </a:ext>
            </a:extLst>
          </p:cNvPr>
          <p:cNvCxnSpPr/>
          <p:nvPr/>
        </p:nvCxnSpPr>
        <p:spPr>
          <a:xfrm>
            <a:off x="7760870" y="1293642"/>
            <a:ext cx="750165" cy="18817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7A1AEC1-1B01-484B-B318-0501AAC21A8C}"/>
              </a:ext>
            </a:extLst>
          </p:cNvPr>
          <p:cNvCxnSpPr/>
          <p:nvPr/>
        </p:nvCxnSpPr>
        <p:spPr>
          <a:xfrm flipV="1">
            <a:off x="7685157" y="1286535"/>
            <a:ext cx="811874" cy="18737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0DEE620C-E5DB-4B39-83C4-6F390934DC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A7973AD-F508-43D8-B9F5-A7BA3BD86D3E}"/>
              </a:ext>
            </a:extLst>
          </p:cNvPr>
          <p:cNvGrpSpPr/>
          <p:nvPr/>
        </p:nvGrpSpPr>
        <p:grpSpPr>
          <a:xfrm>
            <a:off x="1750410" y="3017295"/>
            <a:ext cx="3251435" cy="2019457"/>
            <a:chOff x="1738006" y="3016244"/>
            <a:chExt cx="3251435" cy="2019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4EE4A85-59AB-47F0-9B22-5020709AD735}"/>
                    </a:ext>
                  </a:extLst>
                </p:cNvPr>
                <p:cNvSpPr/>
                <p:nvPr/>
              </p:nvSpPr>
              <p:spPr>
                <a:xfrm>
                  <a:off x="3806278" y="3362277"/>
                  <a:ext cx="4955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C4EE4A85-59AB-47F0-9B22-5020709AD7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6278" y="3362277"/>
                  <a:ext cx="495585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B138AD1-FAB2-448F-80D0-71E60CB8A2C3}"/>
                    </a:ext>
                  </a:extLst>
                </p:cNvPr>
                <p:cNvSpPr/>
                <p:nvPr/>
              </p:nvSpPr>
              <p:spPr>
                <a:xfrm>
                  <a:off x="1738006" y="3016244"/>
                  <a:ext cx="2210466" cy="6444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Elongation </a:t>
                  </a:r>
                  <a14:m>
                    <m:oMath xmlns:m="http://schemas.openxmlformats.org/officeDocument/2006/math"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a14:m>
                  <a:endParaRPr lang="en-CA" sz="2500" dirty="0"/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B138AD1-FAB2-448F-80D0-71E60CB8A2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006" y="3016244"/>
                  <a:ext cx="2210466" cy="644407"/>
                </a:xfrm>
                <a:prstGeom prst="rect">
                  <a:avLst/>
                </a:prstGeom>
                <a:blipFill>
                  <a:blip r:embed="rId8"/>
                  <a:stretch>
                    <a:fillRect l="-2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346214C-B7A7-4F69-922B-DE9562CB1E49}"/>
                </a:ext>
              </a:extLst>
            </p:cNvPr>
            <p:cNvCxnSpPr/>
            <p:nvPr/>
          </p:nvCxnSpPr>
          <p:spPr>
            <a:xfrm>
              <a:off x="1871252" y="4187234"/>
              <a:ext cx="3118189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1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C9129FAD-781B-4E25-8294-E4CD96BB8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9290" y="3873384"/>
              <a:ext cx="343419" cy="371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C5784B19-97F8-4751-99B8-86BF6AA1B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915" y="3646271"/>
              <a:ext cx="368920" cy="64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C68C08F8-ED5B-4A77-BD4F-FF650B087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6043" y="3718670"/>
              <a:ext cx="458924" cy="566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5C3506C7-BBC7-4DCB-9FA2-08FAB174C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274" y="3861143"/>
              <a:ext cx="368921" cy="455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9E3CB43F-6DD3-4CF8-AB88-380EC9A29F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314" y="3788849"/>
              <a:ext cx="408480" cy="50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735562E-8136-46D9-84B2-C3E13103F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341" y="4027320"/>
              <a:ext cx="282994" cy="302906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AA4702D7-C5A3-423E-B51C-C30AF91F1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8098" y="4029161"/>
              <a:ext cx="230304" cy="246508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31CFCC88-6E0C-46A7-92FD-CDD2F417B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956" y="3925540"/>
              <a:ext cx="230304" cy="363479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5100D0E9-9D39-441D-8CD8-FA6E4325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15" y="4082135"/>
              <a:ext cx="230304" cy="246508"/>
            </a:xfrm>
            <a:prstGeom prst="rect">
              <a:avLst/>
            </a:prstGeom>
          </p:spPr>
        </p:pic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D208231-A51A-4AB4-BF7A-5CEF38AC7C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4010" y="3718670"/>
              <a:ext cx="2542" cy="876910"/>
            </a:xfrm>
            <a:prstGeom prst="line">
              <a:avLst/>
            </a:prstGeom>
            <a:ln w="349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C7C8E5E-A2FD-41FF-8F56-67CEAB9BF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016" y="4082135"/>
              <a:ext cx="230304" cy="24650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76A8659B-5804-4960-A7C7-3EC73A3B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3299" y="3894642"/>
              <a:ext cx="230304" cy="2465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DDB632A-36B5-4B1D-BB98-8B27BEAFC8E5}"/>
                    </a:ext>
                  </a:extLst>
                </p:cNvPr>
                <p:cNvSpPr/>
                <p:nvPr/>
              </p:nvSpPr>
              <p:spPr>
                <a:xfrm>
                  <a:off x="2609938" y="3377786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CA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0DDB632A-36B5-4B1D-BB98-8B27BEAFC8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9938" y="3377786"/>
                  <a:ext cx="495584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0EDDE6A-9D7F-45C9-A0FB-9BE67328FB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023" y="3734892"/>
              <a:ext cx="2542" cy="876910"/>
            </a:xfrm>
            <a:prstGeom prst="line">
              <a:avLst/>
            </a:prstGeom>
            <a:ln w="381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E5CF0E5-AAEB-4999-BEF5-7FF0291BEA91}"/>
                </a:ext>
              </a:extLst>
            </p:cNvPr>
            <p:cNvCxnSpPr>
              <a:cxnSpLocks/>
            </p:cNvCxnSpPr>
            <p:nvPr/>
          </p:nvCxnSpPr>
          <p:spPr>
            <a:xfrm>
              <a:off x="2474669" y="4602478"/>
              <a:ext cx="686258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B701A86-EB18-422C-A306-76ECC19E10E3}"/>
                    </a:ext>
                  </a:extLst>
                </p:cNvPr>
                <p:cNvSpPr txBox="1"/>
                <p:nvPr/>
              </p:nvSpPr>
              <p:spPr>
                <a:xfrm>
                  <a:off x="2600413" y="4666369"/>
                  <a:ext cx="5700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8B701A86-EB18-422C-A306-76ECC19E1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413" y="4666369"/>
                  <a:ext cx="5700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9346CA8-9122-4223-9652-8096925AD0B5}"/>
                    </a:ext>
                  </a:extLst>
                </p:cNvPr>
                <p:cNvSpPr txBox="1"/>
                <p:nvPr/>
              </p:nvSpPr>
              <p:spPr>
                <a:xfrm>
                  <a:off x="3790772" y="4615437"/>
                  <a:ext cx="5700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9346CA8-9122-4223-9652-8096925AD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72" y="4615437"/>
                  <a:ext cx="5700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78E9CE44-C32C-408E-A5C6-978A46637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073" y="4595580"/>
              <a:ext cx="766744" cy="689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D6808B-2D3B-4EF9-92C4-ECA71261EDE3}"/>
              </a:ext>
            </a:extLst>
          </p:cNvPr>
          <p:cNvGrpSpPr/>
          <p:nvPr/>
        </p:nvGrpSpPr>
        <p:grpSpPr>
          <a:xfrm>
            <a:off x="1842501" y="5004053"/>
            <a:ext cx="3531162" cy="1707568"/>
            <a:chOff x="1842501" y="5004053"/>
            <a:chExt cx="3531162" cy="1707568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0653823-0EA4-4414-9A96-6C6100574671}"/>
                </a:ext>
              </a:extLst>
            </p:cNvPr>
            <p:cNvSpPr/>
            <p:nvPr/>
          </p:nvSpPr>
          <p:spPr>
            <a:xfrm>
              <a:off x="1842501" y="5032333"/>
              <a:ext cx="9707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Weight :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C3366C3E-EF4A-4CF3-A2A5-440BF674C71B}"/>
                </a:ext>
              </a:extLst>
            </p:cNvPr>
            <p:cNvCxnSpPr/>
            <p:nvPr/>
          </p:nvCxnSpPr>
          <p:spPr>
            <a:xfrm>
              <a:off x="1845360" y="5968455"/>
              <a:ext cx="3118189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99A14FC-9D42-4B32-AF16-89D57C7707B6}"/>
                </a:ext>
              </a:extLst>
            </p:cNvPr>
            <p:cNvSpPr txBox="1"/>
            <p:nvPr/>
          </p:nvSpPr>
          <p:spPr>
            <a:xfrm>
              <a:off x="3097125" y="5950492"/>
              <a:ext cx="66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0.5</a:t>
              </a:r>
              <a:endParaRPr lang="en-US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735AA42-E937-47D4-B795-42A9521562BB}"/>
                </a:ext>
              </a:extLst>
            </p:cNvPr>
            <p:cNvSpPr/>
            <p:nvPr/>
          </p:nvSpPr>
          <p:spPr>
            <a:xfrm>
              <a:off x="4834733" y="6014540"/>
              <a:ext cx="5389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(kg)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C695739-4048-4810-9543-47A797A53841}"/>
                </a:ext>
              </a:extLst>
            </p:cNvPr>
            <p:cNvCxnSpPr/>
            <p:nvPr/>
          </p:nvCxnSpPr>
          <p:spPr>
            <a:xfrm>
              <a:off x="3329245" y="5901383"/>
              <a:ext cx="0" cy="1223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90BA1A6-2AD2-4CB2-8D7D-D5AA1BA55818}"/>
                </a:ext>
              </a:extLst>
            </p:cNvPr>
            <p:cNvCxnSpPr/>
            <p:nvPr/>
          </p:nvCxnSpPr>
          <p:spPr>
            <a:xfrm>
              <a:off x="2683498" y="5910765"/>
              <a:ext cx="0" cy="1223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82B16BA-E8A3-436E-B174-CBD5470B7DED}"/>
                </a:ext>
              </a:extLst>
            </p:cNvPr>
            <p:cNvSpPr txBox="1"/>
            <p:nvPr/>
          </p:nvSpPr>
          <p:spPr>
            <a:xfrm>
              <a:off x="2462569" y="5976440"/>
              <a:ext cx="66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0.4</a:t>
              </a:r>
              <a:endParaRPr lang="en-US" dirty="0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0877115-D336-4722-9DFC-69A5A8C1F3B0}"/>
                </a:ext>
              </a:extLst>
            </p:cNvPr>
            <p:cNvCxnSpPr/>
            <p:nvPr/>
          </p:nvCxnSpPr>
          <p:spPr>
            <a:xfrm>
              <a:off x="3956904" y="5903867"/>
              <a:ext cx="0" cy="1223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7FFF564-C2B9-446A-9D77-9E8E427296BE}"/>
                </a:ext>
              </a:extLst>
            </p:cNvPr>
            <p:cNvSpPr txBox="1"/>
            <p:nvPr/>
          </p:nvSpPr>
          <p:spPr>
            <a:xfrm>
              <a:off x="3735975" y="5960017"/>
              <a:ext cx="66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0.6</a:t>
              </a:r>
              <a:endParaRPr lang="en-US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0D0A846-1FAE-4A07-A766-4C6BAA5B48E6}"/>
                </a:ext>
              </a:extLst>
            </p:cNvPr>
            <p:cNvCxnSpPr/>
            <p:nvPr/>
          </p:nvCxnSpPr>
          <p:spPr>
            <a:xfrm>
              <a:off x="2115469" y="5917663"/>
              <a:ext cx="0" cy="1223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6167221-01F5-4C44-B50B-4F64AA6C50E2}"/>
                </a:ext>
              </a:extLst>
            </p:cNvPr>
            <p:cNvSpPr txBox="1"/>
            <p:nvPr/>
          </p:nvSpPr>
          <p:spPr>
            <a:xfrm>
              <a:off x="1894540" y="5973813"/>
              <a:ext cx="66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0.3</a:t>
              </a:r>
              <a:endParaRPr lang="en-US" dirty="0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54AFD50-6072-4B87-9312-5FF97EFAE1BE}"/>
                </a:ext>
              </a:extLst>
            </p:cNvPr>
            <p:cNvCxnSpPr/>
            <p:nvPr/>
          </p:nvCxnSpPr>
          <p:spPr>
            <a:xfrm>
              <a:off x="4474717" y="5903867"/>
              <a:ext cx="0" cy="1223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3E89D47-BCD5-4668-9BAE-B92AC2F1474B}"/>
                </a:ext>
              </a:extLst>
            </p:cNvPr>
            <p:cNvSpPr txBox="1"/>
            <p:nvPr/>
          </p:nvSpPr>
          <p:spPr>
            <a:xfrm>
              <a:off x="4253788" y="5969542"/>
              <a:ext cx="66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0.7</a:t>
              </a:r>
              <a:endParaRPr lang="en-US" dirty="0"/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E36479B-9BC9-425D-B4FF-3B3908380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589" y="5763394"/>
              <a:ext cx="230304" cy="246508"/>
            </a:xfrm>
            <a:prstGeom prst="rect">
              <a:avLst/>
            </a:prstGeom>
          </p:spPr>
        </p:pic>
        <p:pic>
          <p:nvPicPr>
            <p:cNvPr id="137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C1B4CD18-C9E2-4464-95F1-4C1C71EC6A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0511" y="5367232"/>
              <a:ext cx="368920" cy="64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56D60887-C2CC-4A4D-BA25-823F7E8F1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0636" y="5448549"/>
              <a:ext cx="458924" cy="566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8143E65C-00CB-43EC-B049-DEF7D8974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2101" y="5563158"/>
              <a:ext cx="368921" cy="455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5F5ED07B-475C-47E9-91F6-3F8A59C98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033" y="5517246"/>
              <a:ext cx="408480" cy="50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9F442B8D-6C70-4A5B-8E74-F52AED35F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471" y="5748849"/>
              <a:ext cx="282994" cy="302906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DCF41746-3FC3-43CA-A8EF-29FF36166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4526" y="5816833"/>
              <a:ext cx="230304" cy="246508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50FF0B04-C181-43C4-8D7C-100648465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8279" y="5836913"/>
              <a:ext cx="230304" cy="246508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4375AE1B-AC33-43A9-8015-F5DB147E8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5065" y="5707658"/>
              <a:ext cx="230304" cy="357979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C1EB567-9193-4436-8CF0-AD0CFB3EE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965" y="5839325"/>
              <a:ext cx="230304" cy="246508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CE79A7DD-D597-47CF-82C3-CB40ED193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8382" y="5816833"/>
              <a:ext cx="230304" cy="246508"/>
            </a:xfrm>
            <a:prstGeom prst="rect">
              <a:avLst/>
            </a:prstGeom>
          </p:spPr>
        </p:pic>
        <p:pic>
          <p:nvPicPr>
            <p:cNvPr id="151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3999C7C6-D3D6-4FC5-9855-3AD428D9D6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0674" y="5336189"/>
              <a:ext cx="368920" cy="64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9582F990-ACC6-4F13-9C16-907FF2409C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72949" y="5334321"/>
              <a:ext cx="22221" cy="1047177"/>
            </a:xfrm>
            <a:prstGeom prst="line">
              <a:avLst/>
            </a:prstGeom>
            <a:ln w="349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EE21567E-469A-439F-AE58-BB5937C40859}"/>
                    </a:ext>
                  </a:extLst>
                </p:cNvPr>
                <p:cNvSpPr/>
                <p:nvPr/>
              </p:nvSpPr>
              <p:spPr>
                <a:xfrm>
                  <a:off x="3137387" y="5004596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CA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EE21567E-469A-439F-AE58-BB5937C408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7387" y="5004596"/>
                  <a:ext cx="495584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FCBDAF6-4424-435B-AE33-A8F6F46BB851}"/>
                </a:ext>
              </a:extLst>
            </p:cNvPr>
            <p:cNvCxnSpPr>
              <a:cxnSpLocks/>
              <a:stCxn id="129" idx="2"/>
            </p:cNvCxnSpPr>
            <p:nvPr/>
          </p:nvCxnSpPr>
          <p:spPr>
            <a:xfrm flipV="1">
              <a:off x="2793344" y="6335653"/>
              <a:ext cx="1515239" cy="10119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33C1756-4EE3-496B-AA90-ADC5F5D11798}"/>
                    </a:ext>
                  </a:extLst>
                </p:cNvPr>
                <p:cNvSpPr txBox="1"/>
                <p:nvPr/>
              </p:nvSpPr>
              <p:spPr>
                <a:xfrm>
                  <a:off x="2801561" y="6042284"/>
                  <a:ext cx="5700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33C1756-4EE3-496B-AA90-ADC5F5D11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1561" y="6042284"/>
                  <a:ext cx="5700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CFF1E8EB-7D26-41A0-9D1F-8FC96C8A22C6}"/>
                    </a:ext>
                  </a:extLst>
                </p:cNvPr>
                <p:cNvSpPr/>
                <p:nvPr/>
              </p:nvSpPr>
              <p:spPr>
                <a:xfrm>
                  <a:off x="3549560" y="5004053"/>
                  <a:ext cx="4955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CFF1E8EB-7D26-41A0-9D1F-8FC96C8A22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560" y="5004053"/>
                  <a:ext cx="495585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5E89B8D-5159-4DE2-A6B3-2AB3B7265767}"/>
                </a:ext>
              </a:extLst>
            </p:cNvPr>
            <p:cNvCxnSpPr>
              <a:cxnSpLocks/>
              <a:stCxn id="151" idx="0"/>
            </p:cNvCxnSpPr>
            <p:nvPr/>
          </p:nvCxnSpPr>
          <p:spPr>
            <a:xfrm flipH="1">
              <a:off x="3656674" y="5336189"/>
              <a:ext cx="8460" cy="1127251"/>
            </a:xfrm>
            <a:prstGeom prst="line">
              <a:avLst/>
            </a:prstGeom>
            <a:ln w="381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AF5A048-F8DD-48D8-B71E-94F9052FFC02}"/>
                    </a:ext>
                  </a:extLst>
                </p:cNvPr>
                <p:cNvSpPr txBox="1"/>
                <p:nvPr/>
              </p:nvSpPr>
              <p:spPr>
                <a:xfrm>
                  <a:off x="3624554" y="6342289"/>
                  <a:ext cx="51643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5AF5A048-F8DD-48D8-B71E-94F9052FFC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554" y="6342289"/>
                  <a:ext cx="516433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4E11EC0C-856E-4444-954D-60AD1783A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6139" y="6457006"/>
              <a:ext cx="1492444" cy="6434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79184F9-5D4E-47ED-B95E-C773FF6B9C1C}"/>
              </a:ext>
            </a:extLst>
          </p:cNvPr>
          <p:cNvSpPr/>
          <p:nvPr/>
        </p:nvSpPr>
        <p:spPr>
          <a:xfrm rot="18399887">
            <a:off x="6267616" y="640583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D2090-E90E-4616-A3F7-EB9CC6911F59}"/>
              </a:ext>
            </a:extLst>
          </p:cNvPr>
          <p:cNvSpPr/>
          <p:nvPr/>
        </p:nvSpPr>
        <p:spPr>
          <a:xfrm>
            <a:off x="6274812" y="1280723"/>
            <a:ext cx="660721" cy="1829532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45669BC-EFB7-4202-9CB4-B86AEE675C15}"/>
              </a:ext>
            </a:extLst>
          </p:cNvPr>
          <p:cNvSpPr/>
          <p:nvPr/>
        </p:nvSpPr>
        <p:spPr>
          <a:xfrm>
            <a:off x="6932777" y="1280723"/>
            <a:ext cx="799881" cy="1829532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6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4" grpId="0"/>
      <p:bldP spid="8" grpId="0" animBg="1"/>
      <p:bldP spid="8" grpId="1" animBg="1"/>
      <p:bldP spid="161" grpId="0" animBg="1"/>
      <p:bldP spid="16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41200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 err="1"/>
              <a:t>Purpose</a:t>
            </a:r>
            <a:r>
              <a:rPr lang="fr-FR" sz="4000" dirty="0"/>
              <a:t> of </a:t>
            </a:r>
            <a:r>
              <a:rPr lang="fr-FR" sz="4000" dirty="0" err="1"/>
              <a:t>this</a:t>
            </a:r>
            <a:r>
              <a:rPr lang="fr-FR" sz="4000" dirty="0"/>
              <a:t> 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E95BD3-BD4D-41AD-BF2E-CDE557C05580}"/>
              </a:ext>
            </a:extLst>
          </p:cNvPr>
          <p:cNvSpPr txBox="1"/>
          <p:nvPr/>
        </p:nvSpPr>
        <p:spPr>
          <a:xfrm>
            <a:off x="1537176" y="5773262"/>
            <a:ext cx="105187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sz="3000" dirty="0"/>
              <a:t>Be able to understand a paper, a talk about machine learning</a:t>
            </a:r>
            <a:endParaRPr 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340137-C5AB-4469-8199-4F906EC0700A}"/>
              </a:ext>
            </a:extLst>
          </p:cNvPr>
          <p:cNvSpPr txBox="1"/>
          <p:nvPr/>
        </p:nvSpPr>
        <p:spPr>
          <a:xfrm>
            <a:off x="1537176" y="4742241"/>
            <a:ext cx="10654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sz="3000" dirty="0"/>
              <a:t>Machine learning is simple (much more simple than immunology…) !</a:t>
            </a:r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48296F-B2C7-4C3C-A90D-D4D8551D0B42}"/>
              </a:ext>
            </a:extLst>
          </p:cNvPr>
          <p:cNvSpPr txBox="1"/>
          <p:nvPr/>
        </p:nvSpPr>
        <p:spPr>
          <a:xfrm>
            <a:off x="1537176" y="917360"/>
            <a:ext cx="10518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sz="3000" dirty="0"/>
              <a:t>Machine Learning is a topic becoming more and more important today. But it remains confusing for most people.</a:t>
            </a:r>
            <a:endParaRPr lang="en-US" sz="3000" dirty="0"/>
          </a:p>
        </p:txBody>
      </p:sp>
      <p:pic>
        <p:nvPicPr>
          <p:cNvPr id="3074" name="Picture 2" descr="RÃ©sultats de recherche d'images pour Â«Â AlphaGo vs Lee SedolÂ Â»">
            <a:extLst>
              <a:ext uri="{FF2B5EF4-FFF2-40B4-BE49-F238E27FC236}">
                <a16:creationId xmlns:a16="http://schemas.microsoft.com/office/drawing/2014/main" id="{496B7383-4C83-4D18-9C33-9F55FA192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079094"/>
            <a:ext cx="3690881" cy="207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DFE33D-B672-4923-AE9C-68FF08A7730E}"/>
              </a:ext>
            </a:extLst>
          </p:cNvPr>
          <p:cNvSpPr txBox="1"/>
          <p:nvPr/>
        </p:nvSpPr>
        <p:spPr>
          <a:xfrm>
            <a:off x="1933519" y="4181524"/>
            <a:ext cx="367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Alpha Go vs Lee Sedol (</a:t>
            </a:r>
            <a:r>
              <a:rPr lang="en-US" dirty="0"/>
              <a:t>March 2016)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DFFB6-2652-4348-B0AB-284A025E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2117194"/>
            <a:ext cx="4814888" cy="1910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8BA455-5A1D-4B26-B2CF-A8EF5120C13C}"/>
              </a:ext>
            </a:extLst>
          </p:cNvPr>
          <p:cNvSpPr txBox="1"/>
          <p:nvPr/>
        </p:nvSpPr>
        <p:spPr>
          <a:xfrm>
            <a:off x="6962776" y="4152900"/>
            <a:ext cx="446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Dermoscopic</a:t>
            </a:r>
            <a:r>
              <a:rPr lang="en-CA" dirty="0"/>
              <a:t> Melanoma Recognition </a:t>
            </a:r>
          </a:p>
          <a:p>
            <a:pPr algn="ctr"/>
            <a:r>
              <a:rPr lang="en-CA" dirty="0"/>
              <a:t>(Annals of Oncology, May 2018)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8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5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4CA09D-E463-497D-B4EE-018FE726D927}"/>
              </a:ext>
            </a:extLst>
          </p:cNvPr>
          <p:cNvSpPr/>
          <p:nvPr/>
        </p:nvSpPr>
        <p:spPr>
          <a:xfrm>
            <a:off x="3945676" y="1861056"/>
            <a:ext cx="2104665" cy="792088"/>
          </a:xfrm>
          <a:prstGeom prst="rect">
            <a:avLst/>
          </a:prstGeom>
          <a:solidFill>
            <a:srgbClr val="557EC7"/>
          </a:solidFill>
          <a:ln>
            <a:solidFill>
              <a:srgbClr val="557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7284621" y="1861056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7EBA87-7E01-4837-914E-E92EA808F327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6050341" y="2257100"/>
            <a:ext cx="1234280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DCD0605-26C3-4AE2-8DB2-360EDC58F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9566"/>
              </p:ext>
            </p:extLst>
          </p:nvPr>
        </p:nvGraphicFramePr>
        <p:xfrm>
          <a:off x="4061534" y="3838560"/>
          <a:ext cx="141928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906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42376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C319A381-331D-45E1-9B35-1816070E85F0}"/>
              </a:ext>
            </a:extLst>
          </p:cNvPr>
          <p:cNvSpPr/>
          <p:nvPr/>
        </p:nvSpPr>
        <p:spPr>
          <a:xfrm rot="18399887">
            <a:off x="4834749" y="3299229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Shape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6FE285-44E2-4D7D-B558-E4B5BED113CE}"/>
              </a:ext>
            </a:extLst>
          </p:cNvPr>
          <p:cNvSpPr/>
          <p:nvPr/>
        </p:nvSpPr>
        <p:spPr>
          <a:xfrm rot="18533769">
            <a:off x="4179999" y="335041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12CA74-3907-4E94-AD7F-7F7308CC424C}"/>
              </a:ext>
            </a:extLst>
          </p:cNvPr>
          <p:cNvSpPr/>
          <p:nvPr/>
        </p:nvSpPr>
        <p:spPr>
          <a:xfrm>
            <a:off x="3025674" y="384779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A96B9F-E5DE-45E0-A131-3F13F2695DAA}"/>
              </a:ext>
            </a:extLst>
          </p:cNvPr>
          <p:cNvSpPr/>
          <p:nvPr/>
        </p:nvSpPr>
        <p:spPr>
          <a:xfrm>
            <a:off x="3020591" y="4208261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7180E0-C4B2-44C4-A509-EFBC795E1234}"/>
              </a:ext>
            </a:extLst>
          </p:cNvPr>
          <p:cNvSpPr/>
          <p:nvPr/>
        </p:nvSpPr>
        <p:spPr>
          <a:xfrm>
            <a:off x="3011018" y="4561868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6B6E52-FC0E-4011-A595-CCE21F1A9972}"/>
              </a:ext>
            </a:extLst>
          </p:cNvPr>
          <p:cNvSpPr/>
          <p:nvPr/>
        </p:nvSpPr>
        <p:spPr>
          <a:xfrm>
            <a:off x="3311214" y="4854890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8D7996-C172-42BD-9454-DA2FC8A1FB78}"/>
              </a:ext>
            </a:extLst>
          </p:cNvPr>
          <p:cNvSpPr/>
          <p:nvPr/>
        </p:nvSpPr>
        <p:spPr>
          <a:xfrm>
            <a:off x="3001189" y="532036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BB98A71B-08D1-43FD-95F5-4DBC067A8BFF}"/>
              </a:ext>
            </a:extLst>
          </p:cNvPr>
          <p:cNvSpPr/>
          <p:nvPr/>
        </p:nvSpPr>
        <p:spPr>
          <a:xfrm rot="5400000">
            <a:off x="5500752" y="4379102"/>
            <a:ext cx="162123" cy="305325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DCB0C7-3413-474E-80EE-746F539C4AA9}"/>
              </a:ext>
            </a:extLst>
          </p:cNvPr>
          <p:cNvSpPr txBox="1"/>
          <p:nvPr/>
        </p:nvSpPr>
        <p:spPr>
          <a:xfrm>
            <a:off x="2911531" y="5993516"/>
            <a:ext cx="548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X</a:t>
            </a:r>
            <a:r>
              <a:rPr lang="en-CA" dirty="0"/>
              <a:t> : Feature Matrix dimension (N, F) 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576B60-76E4-44C2-A26C-AFEBEDD24CBB}"/>
              </a:ext>
            </a:extLst>
          </p:cNvPr>
          <p:cNvSpPr txBox="1"/>
          <p:nvPr/>
        </p:nvSpPr>
        <p:spPr>
          <a:xfrm>
            <a:off x="5553896" y="3671456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BEFDDD-5D68-4666-97CD-F7922A2DEC93}"/>
              </a:ext>
            </a:extLst>
          </p:cNvPr>
          <p:cNvSpPr txBox="1"/>
          <p:nvPr/>
        </p:nvSpPr>
        <p:spPr>
          <a:xfrm>
            <a:off x="5556727" y="4024579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FDEEA1-7F37-409D-8A29-ED817E2852EB}"/>
              </a:ext>
            </a:extLst>
          </p:cNvPr>
          <p:cNvSpPr txBox="1"/>
          <p:nvPr/>
        </p:nvSpPr>
        <p:spPr>
          <a:xfrm>
            <a:off x="5549159" y="4388089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C1A175-252A-4AC3-923C-3A90375C66C8}"/>
              </a:ext>
            </a:extLst>
          </p:cNvPr>
          <p:cNvSpPr txBox="1"/>
          <p:nvPr/>
        </p:nvSpPr>
        <p:spPr>
          <a:xfrm>
            <a:off x="5539272" y="4744589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C20D94-BE4D-4046-9F21-CF3F66F56491}"/>
              </a:ext>
            </a:extLst>
          </p:cNvPr>
          <p:cNvSpPr txBox="1"/>
          <p:nvPr/>
        </p:nvSpPr>
        <p:spPr>
          <a:xfrm>
            <a:off x="5539596" y="510513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A8FF64F-131C-4649-B4A6-95C76CF4A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8148"/>
              </p:ext>
            </p:extLst>
          </p:nvPr>
        </p:nvGraphicFramePr>
        <p:xfrm>
          <a:off x="6306439" y="3840580"/>
          <a:ext cx="80200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005">
                  <a:extLst>
                    <a:ext uri="{9D8B030D-6E8A-4147-A177-3AD203B41FA5}">
                      <a16:colId xmlns:a16="http://schemas.microsoft.com/office/drawing/2014/main" val="228852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352817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55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1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78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905089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F8D45BB9-78C5-4584-922C-45CD095D444D}"/>
              </a:ext>
            </a:extLst>
          </p:cNvPr>
          <p:cNvSpPr/>
          <p:nvPr/>
        </p:nvSpPr>
        <p:spPr>
          <a:xfrm rot="18399887">
            <a:off x="6361061" y="3167326"/>
            <a:ext cx="10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F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2A0B3F-E6A6-4439-8769-1D00C8666EA6}"/>
              </a:ext>
            </a:extLst>
          </p:cNvPr>
          <p:cNvSpPr/>
          <p:nvPr/>
        </p:nvSpPr>
        <p:spPr>
          <a:xfrm>
            <a:off x="3945676" y="1871170"/>
            <a:ext cx="2104665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11665D-6FE3-4794-8AEE-368C1479A08F}"/>
              </a:ext>
            </a:extLst>
          </p:cNvPr>
          <p:cNvSpPr/>
          <p:nvPr/>
        </p:nvSpPr>
        <p:spPr>
          <a:xfrm>
            <a:off x="7284620" y="1872925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F7DDEC-A411-4103-A44E-DED66800F4FC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050341" y="2267214"/>
            <a:ext cx="1234280" cy="711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1F491EA-6BA7-439F-B652-A05C81AAEA73}"/>
              </a:ext>
            </a:extLst>
          </p:cNvPr>
          <p:cNvSpPr/>
          <p:nvPr/>
        </p:nvSpPr>
        <p:spPr>
          <a:xfrm>
            <a:off x="7284620" y="1886299"/>
            <a:ext cx="2104665" cy="79208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1DEF1A9-AE70-4F45-B0E9-DBD9D560CF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1195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2" grpId="0" animBg="1"/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22E422D4-4A77-4C9D-9F26-B6518A143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0081C9E-422A-4892-8547-080AC43C0B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331834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A5AC156-2BBA-4976-980E-373134F5B19B}"/>
              </a:ext>
            </a:extLst>
          </p:cNvPr>
          <p:cNvCxnSpPr>
            <a:cxnSpLocks/>
            <a:stCxn id="46" idx="3"/>
            <a:endCxn id="73" idx="1"/>
          </p:cNvCxnSpPr>
          <p:nvPr/>
        </p:nvCxnSpPr>
        <p:spPr>
          <a:xfrm flipV="1">
            <a:off x="4716721" y="1480073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BAF69970-592B-4F1D-92B6-A81D99EB6864}"/>
              </a:ext>
            </a:extLst>
          </p:cNvPr>
          <p:cNvSpPr/>
          <p:nvPr/>
        </p:nvSpPr>
        <p:spPr>
          <a:xfrm>
            <a:off x="5070768" y="1317808"/>
            <a:ext cx="870365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EE9F7F7-E30C-4191-91FD-D9C2F229CE5E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4702563" y="2944934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B70F4599-5CE3-4201-9FBC-F0DEA1086F53}"/>
              </a:ext>
            </a:extLst>
          </p:cNvPr>
          <p:cNvSpPr/>
          <p:nvPr/>
        </p:nvSpPr>
        <p:spPr>
          <a:xfrm>
            <a:off x="5056610" y="2782669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F460088-BF17-4B7A-B51F-EA0908099833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624692" y="2460178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EA3A2D02-D766-4ADD-9641-91C00E3B6FAF}"/>
              </a:ext>
            </a:extLst>
          </p:cNvPr>
          <p:cNvSpPr/>
          <p:nvPr/>
        </p:nvSpPr>
        <p:spPr>
          <a:xfrm>
            <a:off x="6978739" y="2297913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7AECCC-E1A6-495F-B830-32508EFF8D06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6624692" y="2912838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D6F3728-078B-4352-9DB5-8053C3211A89}"/>
              </a:ext>
            </a:extLst>
          </p:cNvPr>
          <p:cNvSpPr/>
          <p:nvPr/>
        </p:nvSpPr>
        <p:spPr>
          <a:xfrm>
            <a:off x="6978739" y="2750573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6D2CFA6-53B9-4087-8595-5D1B3137CFFD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8532956" y="1370067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ED06E44-28FE-446A-9FD4-7929295307F2}"/>
              </a:ext>
            </a:extLst>
          </p:cNvPr>
          <p:cNvSpPr/>
          <p:nvPr/>
        </p:nvSpPr>
        <p:spPr>
          <a:xfrm>
            <a:off x="8887003" y="1207802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BD0C526-1CBE-42D6-8497-500C172E2609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6673374" y="1434940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992B36A-E0B0-483A-8E49-9DC52AAA95A4}"/>
              </a:ext>
            </a:extLst>
          </p:cNvPr>
          <p:cNvSpPr/>
          <p:nvPr/>
        </p:nvSpPr>
        <p:spPr>
          <a:xfrm>
            <a:off x="7027421" y="1272675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6E23022-7219-4CF9-A4B0-0CB321054474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4691159" y="1998150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E9378804-689E-4FEF-A408-C4E18552C672}"/>
              </a:ext>
            </a:extLst>
          </p:cNvPr>
          <p:cNvSpPr/>
          <p:nvPr/>
        </p:nvSpPr>
        <p:spPr>
          <a:xfrm>
            <a:off x="5045206" y="1835885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4B6723F-613F-458B-B8EB-37583E9C9EA3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4704710" y="2539251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4C726F9B-B6AD-406B-80D5-08A91460AF61}"/>
              </a:ext>
            </a:extLst>
          </p:cNvPr>
          <p:cNvSpPr/>
          <p:nvPr/>
        </p:nvSpPr>
        <p:spPr>
          <a:xfrm>
            <a:off x="5058757" y="2376986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5968397-38C8-4ABF-8309-E3563FF1C27A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6673374" y="1976117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E83728B-1ECA-4965-ABC7-E88A761BE38C}"/>
              </a:ext>
            </a:extLst>
          </p:cNvPr>
          <p:cNvSpPr/>
          <p:nvPr/>
        </p:nvSpPr>
        <p:spPr>
          <a:xfrm>
            <a:off x="7027421" y="1813852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752C336-DF47-44CB-A607-BC9F84594388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8438053" y="1967000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91AC5E7-5589-4C22-8A8A-A2280FE40C55}"/>
              </a:ext>
            </a:extLst>
          </p:cNvPr>
          <p:cNvSpPr/>
          <p:nvPr/>
        </p:nvSpPr>
        <p:spPr>
          <a:xfrm>
            <a:off x="8792100" y="1804735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CBDBD52-B7E8-473D-914F-58E88A59482A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8438053" y="2519954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0E297336-BD47-4A39-BA07-35A124ED2CBA}"/>
              </a:ext>
            </a:extLst>
          </p:cNvPr>
          <p:cNvSpPr/>
          <p:nvPr/>
        </p:nvSpPr>
        <p:spPr>
          <a:xfrm>
            <a:off x="8792100" y="2357689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CE577A3-BE1E-4109-8C84-8A25B28B6E5E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8428722" y="2987107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5F6B5861-8EAE-4201-B6C4-737886D0BE05}"/>
              </a:ext>
            </a:extLst>
          </p:cNvPr>
          <p:cNvSpPr/>
          <p:nvPr/>
        </p:nvSpPr>
        <p:spPr>
          <a:xfrm>
            <a:off x="8782769" y="2824842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B6D001C-15E1-449D-8F6B-8AC0F62C584A}"/>
              </a:ext>
            </a:extLst>
          </p:cNvPr>
          <p:cNvCxnSpPr>
            <a:cxnSpLocks/>
            <a:endCxn id="105" idx="1"/>
          </p:cNvCxnSpPr>
          <p:nvPr/>
        </p:nvCxnSpPr>
        <p:spPr>
          <a:xfrm flipV="1">
            <a:off x="10730974" y="2018768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F7043D5-D7AE-4A8F-81CF-DC843B11D644}"/>
              </a:ext>
            </a:extLst>
          </p:cNvPr>
          <p:cNvSpPr/>
          <p:nvPr/>
        </p:nvSpPr>
        <p:spPr>
          <a:xfrm>
            <a:off x="11085021" y="1856503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C95143B-7DFC-4894-89B7-5EBFF8ACB534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10703618" y="3030434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1086E0C-54C2-420A-AF4A-2415CF9F70B4}"/>
              </a:ext>
            </a:extLst>
          </p:cNvPr>
          <p:cNvSpPr/>
          <p:nvPr/>
        </p:nvSpPr>
        <p:spPr>
          <a:xfrm>
            <a:off x="11057665" y="2868169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E428066-0FC9-48D9-8EF9-738A65514E58}"/>
              </a:ext>
            </a:extLst>
          </p:cNvPr>
          <p:cNvCxnSpPr>
            <a:cxnSpLocks/>
            <a:endCxn id="109" idx="1"/>
          </p:cNvCxnSpPr>
          <p:nvPr/>
        </p:nvCxnSpPr>
        <p:spPr>
          <a:xfrm flipV="1">
            <a:off x="10703618" y="1456948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B88C201-EDDD-415F-8CDE-0094587F0D64}"/>
              </a:ext>
            </a:extLst>
          </p:cNvPr>
          <p:cNvSpPr/>
          <p:nvPr/>
        </p:nvSpPr>
        <p:spPr>
          <a:xfrm>
            <a:off x="11057665" y="1294683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D6DE733-6805-40FB-8965-9A24F0482FFE}"/>
              </a:ext>
            </a:extLst>
          </p:cNvPr>
          <p:cNvCxnSpPr>
            <a:cxnSpLocks/>
            <a:endCxn id="111" idx="1"/>
          </p:cNvCxnSpPr>
          <p:nvPr/>
        </p:nvCxnSpPr>
        <p:spPr>
          <a:xfrm flipV="1">
            <a:off x="10723475" y="2478666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A7E0D59-5A07-43D7-8DCE-7FBC1A33FD3C}"/>
              </a:ext>
            </a:extLst>
          </p:cNvPr>
          <p:cNvSpPr/>
          <p:nvPr/>
        </p:nvSpPr>
        <p:spPr>
          <a:xfrm>
            <a:off x="11077522" y="2316401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8EC9B679-B189-4173-BCAF-4E372F19E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BA3B304F-86D4-4BB5-8B2F-D4CA6FF356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2293848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D4EADA-5225-419F-BF81-47FAAA838DA1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Left Brace 61">
            <a:extLst>
              <a:ext uri="{FF2B5EF4-FFF2-40B4-BE49-F238E27FC236}">
                <a16:creationId xmlns:a16="http://schemas.microsoft.com/office/drawing/2014/main" id="{583AA61B-F6BC-45D9-AC31-E1FECBBEE5F2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F920C63-BFD9-4064-96DE-DD3B11564737}"/>
              </a:ext>
            </a:extLst>
          </p:cNvPr>
          <p:cNvSpPr txBox="1"/>
          <p:nvPr/>
        </p:nvSpPr>
        <p:spPr>
          <a:xfrm>
            <a:off x="5348150" y="35613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(75-80%)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D7720B-790E-4A83-8AD3-D5697A6074C6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6A9491-FF77-4B0B-ACBC-38D2C8DEE4AE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D29CCAD-70A4-4D2B-9277-BEF7625F50F4}"/>
              </a:ext>
            </a:extLst>
          </p:cNvPr>
          <p:cNvSpPr txBox="1"/>
          <p:nvPr/>
        </p:nvSpPr>
        <p:spPr>
          <a:xfrm>
            <a:off x="10794330" y="3617861"/>
            <a:ext cx="118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(20-25%) </a:t>
            </a:r>
            <a:endParaRPr lang="en-US" dirty="0"/>
          </a:p>
        </p:txBody>
      </p:sp>
      <p:pic>
        <p:nvPicPr>
          <p:cNvPr id="28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5AC78BEB-18A0-4EC5-90F2-834F91E0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D5A65B7C-20AC-42DB-A2FE-630AED3521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372801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2" grpId="0" animBg="1"/>
      <p:bldP spid="66" grpId="0"/>
      <p:bldP spid="67" grpId="0"/>
      <p:bldP spid="68" grpId="0" animBg="1"/>
      <p:bldP spid="113" grpId="0"/>
      <p:bldP spid="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01928D-92A8-4644-83AB-EF198EC42BEF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8160995-170A-4784-BAB6-F3A847D5D0A9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55C5D18-7492-42CA-96CB-D4EAC7BC2BDA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7A7504F-DEFE-4649-9833-B313072C5405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31DED0B-8119-4CCD-A717-618899203075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7EA59CB-DF3A-417B-9E42-E1A69C328F40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9EF9E03-A08C-4713-9A5B-93BC671FEB50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E8F8E4-028C-46BC-8B96-B0D5446FF594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79EA565-D448-4881-9F28-62A423E03D05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B2EE7E8-C9A3-469E-99C9-9CD8627F748C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5E0759A-3E04-4F09-9C21-A755EC41EB33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6DC70D0E-D839-45B8-84AB-DEB03519BC1B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F39D73F-4FB4-401A-9AEE-06B8A29EF4D5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pic>
        <p:nvPicPr>
          <p:cNvPr id="36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6778070D-2939-4A19-9353-445C0751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F7D9DB89-53E0-4174-BC27-11DDDF83D3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261461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  <p:bldP spid="8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2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2DA4CF-2426-4142-A217-242FB755452E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518B14-C70E-46E3-960F-A88B9F38329B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5E980B28-CFCE-49E6-B3E0-74285D9A63B3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A2B758B-0902-4C2B-9CB5-720E8BCF5026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509EE06-3081-4F35-B6BE-576BD7250C34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B37BF4-9334-48A4-A752-43E4BADC6B68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3D496E5-8011-44A5-A829-809982D2BDD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4E0DFFC-D2B5-43BE-97E4-BA807B2E7ECD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568EAC6-0419-44E9-8612-578367C3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81" y="5010307"/>
            <a:ext cx="282994" cy="327119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CE7166E-A18A-4E6E-B113-9FECFE72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23" y="46131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98C7B0-FEF4-4C69-B44C-9F06AB4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67" y="5605939"/>
            <a:ext cx="230304" cy="246508"/>
          </a:xfrm>
          <a:prstGeom prst="rect">
            <a:avLst/>
          </a:prstGeom>
        </p:spPr>
      </p:pic>
      <p:pic>
        <p:nvPicPr>
          <p:cNvPr id="3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002B8CB-C449-46A8-A5A4-50045534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57" y="48161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DBD447-826E-4862-AC58-38B6A78F1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01" y="5595865"/>
            <a:ext cx="230304" cy="246508"/>
          </a:xfrm>
          <a:prstGeom prst="rect">
            <a:avLst/>
          </a:prstGeom>
        </p:spPr>
      </p:pic>
      <p:pic>
        <p:nvPicPr>
          <p:cNvPr id="4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8570FD3-0CB8-4BB9-9DB0-765F629E1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394" y="4448669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E852A8-6854-46CA-BEF0-8BE68AF7F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71" y="5335985"/>
            <a:ext cx="230304" cy="246508"/>
          </a:xfrm>
          <a:prstGeom prst="rect">
            <a:avLst/>
          </a:prstGeom>
        </p:spPr>
      </p:pic>
      <p:pic>
        <p:nvPicPr>
          <p:cNvPr id="4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84CB6370-B3F7-4FBA-9098-4F7B3F8F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41" y="5008359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A94D988-955C-41D5-AEC9-77315F372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15" y="5360003"/>
            <a:ext cx="230304" cy="246508"/>
          </a:xfrm>
          <a:prstGeom prst="rect">
            <a:avLst/>
          </a:prstGeom>
        </p:spPr>
      </p:pic>
      <p:pic>
        <p:nvPicPr>
          <p:cNvPr id="5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02C380C-A9C3-4279-A050-0A3491EF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19" y="4784963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A2DE54-C9F7-4519-BC74-2D8EB5F35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43" y="5396611"/>
            <a:ext cx="230304" cy="246508"/>
          </a:xfrm>
          <a:prstGeom prst="rect">
            <a:avLst/>
          </a:prstGeom>
        </p:spPr>
      </p:pic>
      <p:pic>
        <p:nvPicPr>
          <p:cNvPr id="59" name="Picture 8" descr="RÃ©sultats de recherche d'images">
            <a:extLst>
              <a:ext uri="{FF2B5EF4-FFF2-40B4-BE49-F238E27FC236}">
                <a16:creationId xmlns:a16="http://schemas.microsoft.com/office/drawing/2014/main" id="{477165C6-FFAA-43B7-B1EB-004A7DF2F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182" y="5511557"/>
            <a:ext cx="430797" cy="40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8" descr="RÃ©sultats de recherche d'images">
            <a:extLst>
              <a:ext uri="{FF2B5EF4-FFF2-40B4-BE49-F238E27FC236}">
                <a16:creationId xmlns:a16="http://schemas.microsoft.com/office/drawing/2014/main" id="{E26CB8F9-EFAE-485C-90AF-CE23D550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965" y="5462992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302C576-5511-4945-ABE5-909106744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67" y="5758339"/>
            <a:ext cx="230304" cy="24650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1AE1AF5-DC38-4C19-88E1-1DF0B5541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71" y="5488385"/>
            <a:ext cx="230304" cy="24650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06060E1-4A38-4201-A7FA-C810ACE7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6" y="5521678"/>
            <a:ext cx="230304" cy="24650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C2F43BC-EDB7-429E-B712-AF424587E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26" y="5727168"/>
            <a:ext cx="230304" cy="246508"/>
          </a:xfrm>
          <a:prstGeom prst="rect">
            <a:avLst/>
          </a:prstGeom>
        </p:spPr>
      </p:pic>
      <p:pic>
        <p:nvPicPr>
          <p:cNvPr id="7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18DDF9C0-686E-4DAA-9019-D033AB48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623" y="47655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FC9FB4A-6070-4615-A5CF-ADA49A834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57" y="49685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48BE46D-B35B-4A5B-842A-6B4BC4C2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85" y="4610278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DCD2E7D2-9CF4-45E4-8E71-F86C884D9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03" y="495002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FCDCBC33-45C9-49BF-A496-FDF944BDEB90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2ED4DC-C3E9-4A26-A2A8-E7C2BB568BE4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532D9B-13C3-4C04-87B0-FEF2C2D791DD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sp>
        <p:nvSpPr>
          <p:cNvPr id="86" name="Left Brace 85">
            <a:extLst>
              <a:ext uri="{FF2B5EF4-FFF2-40B4-BE49-F238E27FC236}">
                <a16:creationId xmlns:a16="http://schemas.microsoft.com/office/drawing/2014/main" id="{18A2CDBF-629B-4C38-9BF1-3041F1A13782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1EACA7-C584-4B15-9667-8DE54FBF3471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pic>
        <p:nvPicPr>
          <p:cNvPr id="62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50490EBF-BC23-4521-975D-E28DACD5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4 L 0.13516 0.53542 L 0.13724 0.53542 " pathEditMode="relative" ptsTypes="AAA">
                                      <p:cBhvr>
                                        <p:cTn id="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00677 0.5488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27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0301 L -0.12435 0.52662 " pathEditMode="relative" ptsTypes="AA"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29 0.44815 " pathEditMode="relative" ptsTypes="AA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29 0.44815 " pathEditMode="relative" ptsTypes="AA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29 0.44815 " pathEditMode="relative" ptsTypes="AA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3 0.425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3 0.42593 " pathEditMode="relative" ptsTypes="AA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3 0.42593 " pathEditMode="relative" ptsTypes="AA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41 0.40741 " pathEditMode="relative" ptsTypes="AA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41 0.40741 " pathEditMode="relative" ptsTypes="AA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41 0.40741 " pathEditMode="relative" ptsTypes="AA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9050F877-0ABC-4BF7-B827-4E80F5C3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81" y="5010307"/>
            <a:ext cx="282994" cy="327119"/>
          </a:xfrm>
          <a:prstGeom prst="rect">
            <a:avLst/>
          </a:prstGeom>
        </p:spPr>
      </p:pic>
      <p:pic>
        <p:nvPicPr>
          <p:cNvPr id="9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759E722-63C9-4EE9-888C-A9311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23" y="46131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82A1561-30DC-4279-86AC-28A8976C1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67" y="5605939"/>
            <a:ext cx="230304" cy="246508"/>
          </a:xfrm>
          <a:prstGeom prst="rect">
            <a:avLst/>
          </a:prstGeom>
        </p:spPr>
      </p:pic>
      <p:pic>
        <p:nvPicPr>
          <p:cNvPr id="10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AFA1098-7DB2-4D4F-88DD-443BFC4BA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57" y="48161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78E9250-C869-45B5-9D7B-D30CCE6B2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01" y="5595865"/>
            <a:ext cx="230304" cy="24650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706050D-CE58-4F3B-8844-C491E91D9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71" y="5335985"/>
            <a:ext cx="230304" cy="246508"/>
          </a:xfrm>
          <a:prstGeom prst="rect">
            <a:avLst/>
          </a:prstGeom>
        </p:spPr>
      </p:pic>
      <p:pic>
        <p:nvPicPr>
          <p:cNvPr id="11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D3C0205-8F10-46DA-8CE0-7EDA20CA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41" y="5008359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1922BE0-3AF5-4E27-8CF6-9B547373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15" y="5360003"/>
            <a:ext cx="230304" cy="246508"/>
          </a:xfrm>
          <a:prstGeom prst="rect">
            <a:avLst/>
          </a:prstGeom>
        </p:spPr>
      </p:pic>
      <p:pic>
        <p:nvPicPr>
          <p:cNvPr id="11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11503356-0A4D-4103-A033-F6ED5006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19" y="4784963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FA95A7D-F21C-4585-B782-6A7975959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43" y="5396611"/>
            <a:ext cx="230304" cy="246508"/>
          </a:xfrm>
          <a:prstGeom prst="rect">
            <a:avLst/>
          </a:prstGeom>
        </p:spPr>
      </p:pic>
      <p:pic>
        <p:nvPicPr>
          <p:cNvPr id="119" name="Picture 8" descr="RÃ©sultats de recherche d'images">
            <a:extLst>
              <a:ext uri="{FF2B5EF4-FFF2-40B4-BE49-F238E27FC236}">
                <a16:creationId xmlns:a16="http://schemas.microsoft.com/office/drawing/2014/main" id="{3E4DE9A4-0505-48D7-926A-0BA48F4A8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182" y="5511557"/>
            <a:ext cx="430797" cy="40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8" descr="RÃ©sultats de recherche d'images">
            <a:extLst>
              <a:ext uri="{FF2B5EF4-FFF2-40B4-BE49-F238E27FC236}">
                <a16:creationId xmlns:a16="http://schemas.microsoft.com/office/drawing/2014/main" id="{4FA6FA2B-CC86-4CD8-9749-D8ACDC5A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965" y="5462992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2BCA59F-8FE9-4270-8203-47933CB27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67" y="5758339"/>
            <a:ext cx="230304" cy="24650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3C4A83-CFE9-42CA-A13F-70E5AF151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71" y="5488385"/>
            <a:ext cx="230304" cy="24650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38A1DCD3-A9C2-4740-9377-D036D1C16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6" y="5521678"/>
            <a:ext cx="230304" cy="24650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B7675EF-8040-4349-92D3-C59790C79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26" y="5727168"/>
            <a:ext cx="230304" cy="246508"/>
          </a:xfrm>
          <a:prstGeom prst="rect">
            <a:avLst/>
          </a:prstGeom>
        </p:spPr>
      </p:pic>
      <p:pic>
        <p:nvPicPr>
          <p:cNvPr id="1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DB10884F-DE8A-473A-9D4E-A1D5A5D7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623" y="47655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5B794C1-609F-4CD9-95E3-CD032BD4C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57" y="49685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DA0BAEA6-2DE3-4F91-807D-9F62D033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03" y="495002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DC99DF-0786-4519-8AE6-FB40C892386B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A1623A-08EE-4D47-AD3E-12797654A252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B6E300B2-D7D2-4EA4-A34D-228DC2743FC6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75A6F58-7A55-4038-8170-CA6EDCA6C8D9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A6D908-E0A3-4944-9F88-D9CD5E1BB434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64B19A4-7EA7-4C1F-9C9B-EF24A811409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6E6C5F0-9BE5-4D7F-9274-18A8399A2C43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F29819E-4530-4ECE-AA98-FE6747F1E4D7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7671FE3-6A2C-4190-9F6C-FE0F32187AB4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pic>
        <p:nvPicPr>
          <p:cNvPr id="8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DF20518-8996-44BC-82F0-11D70E748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394" y="4448669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2F54DF59-ABC3-4B26-BFA1-A792DB4D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85" y="4610278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Left Brace 83">
            <a:extLst>
              <a:ext uri="{FF2B5EF4-FFF2-40B4-BE49-F238E27FC236}">
                <a16:creationId xmlns:a16="http://schemas.microsoft.com/office/drawing/2014/main" id="{7AE0F146-81BA-4746-99E3-884CF7341EC9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257F7B-E548-40D4-B4F1-DA6008080DC0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F089996-DD45-41CB-B05F-2A3605B3B8C3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BCBB943-4052-40B6-B7A9-A6EE27F143CD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46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764D6447-FEA3-4BF6-A32D-94038EABA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E1673DBB-1712-4E8B-A6B6-EAD26FC6C0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466006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10C394-BFBA-4FD6-8CC2-59E113AE218E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EF72191-4A6F-4C71-822D-45332B4518D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359EA-6A2C-48C5-9913-E869836874A8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239F06-E7CB-474C-98AE-DD62F349F209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CFF7BD-0900-47AB-884D-3E457541DA13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6B4F7D4-C72C-4EB3-A33C-F35B55B3DB5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428E2D8-E271-4194-9A1D-54DF525DD5B4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68F5241-0CA0-4449-BA68-F8A00F58C22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374BD3-45CC-4560-B076-5E05A3392C0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0B239-B04B-4431-A034-DD9D6A8B310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D8EC91-D3E0-4336-8D2F-27AE594D2DE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6620F33-5B15-4134-8237-EA7BF317ED07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57560DC-0943-4A25-8D24-B231F5CB835D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182ABB7F-02AB-4EBE-9825-2B3DC6F3552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7D0B91-3DB5-4E68-B654-20694574306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7CD3369-ED0E-4D5E-BEE1-935F486A4F17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performances of our model on the test set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164121-DC8B-466E-9DF1-3B8C740938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5B6B4E7-82FA-446C-A192-792449313029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47E92A3D-59AB-4AF1-93D6-43EBF981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704105-F170-4C8E-B9F7-E23AD19E2A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184799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0194 0.09722 C -0.02018 0.10162 -0.02096 0.10579 -0.02188 0.10995 C -0.0224 0.11227 -0.02357 0.11667 -0.02357 0.1169 L -0.07695 0.36435 L -0.17409 0.52546 C -0.17734 0.52732 -0.1806 0.5294 -0.18399 0.53079 C -0.18568 0.53171 -0.18737 0.53148 -0.18906 0.53241 C -0.19102 0.53333 -0.19284 0.53565 -0.19479 0.53634 C -0.19727 0.5375 -0.20234 0.53773 -0.20234 0.53796 L -0.39115 0.60949 " pathEditMode="relative" rAng="0" ptsTypes="AAAAAAAAAAA">
                                      <p:cBhvr>
                                        <p:cTn id="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7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1914 0.09722 C -0.01992 0.10185 -0.0207 0.10602 -0.02162 0.10995 C -0.02214 0.1125 -0.02331 0.11689 -0.02331 0.11713 L -0.07578 0.36481 L -0.17135 0.52615 C -0.17448 0.52801 -0.17774 0.52986 -0.18099 0.53148 C -0.18268 0.5324 -0.18438 0.53217 -0.18607 0.5331 C -0.18802 0.53402 -0.18971 0.53611 -0.19167 0.53703 C -0.19414 0.53819 -0.19909 0.53842 -0.19909 0.53865 L -0.38477 0.61018 " pathEditMode="relative" rAng="0" ptsTypes="AAAAAAAAA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45" y="305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01953 0.09653 C -0.02031 0.10092 -0.02109 0.10509 -0.022 0.10903 C -0.02252 0.11134 -0.02369 0.11574 -0.02369 0.11597 L -0.07721 0.36157 L -0.17461 0.52153 C -0.17786 0.52338 -0.18112 0.52523 -0.1845 0.52685 C -0.18619 0.52778 -0.18789 0.52755 -0.18958 0.52847 C -0.19153 0.5294 -0.19336 0.53148 -0.19531 0.53241 C -0.19778 0.53356 -0.20286 0.5338 -0.20286 0.5338 L -0.39205 0.60486 " pathEditMode="relative" rAng="0" ptsTypes="AAAAAAAAAAA">
                                      <p:cBhvr>
                                        <p:cTn id="1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9" y="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8CBBF7-BC6E-4AC9-A865-C164789C7BF0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178740-2A95-45F8-A4C2-2690CEB41E45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5AD6FF-9A70-4F3F-9FE4-8E23F6EF574C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B404F44-A412-4802-B842-7F06DE05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C4EEF22-A51E-4F68-9959-966A1C2C2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D62AA13-1E7B-4CE6-9D0B-3CB93509D076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1837DE-C9C3-4D0C-8F06-36656FD7DF1E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48C40F-72A1-40D5-96C3-43B2995A0424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1B5415-01CB-4F68-94A0-564049A28023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5860713" y="56717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E21D9DB-B0ED-4B7B-A6CA-CBD8D01C1F11}"/>
              </a:ext>
            </a:extLst>
          </p:cNvPr>
          <p:cNvSpPr txBox="1"/>
          <p:nvPr/>
        </p:nvSpPr>
        <p:spPr>
          <a:xfrm>
            <a:off x="6380299" y="5487089"/>
            <a:ext cx="76390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916885E0-CE08-4363-B555-9345A923A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590" y="5464225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2AE9342-1E47-42A4-B454-E6E26FF6DBC9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4C703A-7BAD-487F-923F-9B5DFFE942DD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5ED9369-F6E4-4EBE-898D-7737484A4802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9DCDC1E-E9FF-4DF2-8C29-A85C7972C54B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030DDF7-B60F-4BE1-9E43-2DD0D8C62965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1B36E14-E198-4D0F-B80D-97E3ACA978CC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6533DF8-22F2-48B3-9D98-F8C4E7EE24B0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442B7EC-A197-4AE3-9328-AB982B57A5C5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368F25F-26F1-48D9-B42F-8B9A06FE572E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96" name="Left Brace 95">
            <a:extLst>
              <a:ext uri="{FF2B5EF4-FFF2-40B4-BE49-F238E27FC236}">
                <a16:creationId xmlns:a16="http://schemas.microsoft.com/office/drawing/2014/main" id="{BF9257C2-EF2C-492B-8DFE-7B8879906FFD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0A164F4-0D54-447F-A614-8E890565FC5E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E15897-A89C-48F6-8847-3A880C4530EA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AA8390C-E1BE-4F41-AF10-F25B832199EF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performances of our model on the test set</a:t>
            </a:r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2F963A-5E1B-40D7-8F88-FE4F3DF8F79A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B2A3DB-E400-4131-8D55-472C4242F5C3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07FB6BD6-7C99-44C3-AAAE-65252EA0D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3DE15AB-3228-4A62-8178-8CA8E998DF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1285766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8CBBF7-BC6E-4AC9-A865-C164789C7BF0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178740-2A95-45F8-A4C2-2690CEB41E45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5AD6FF-9A70-4F3F-9FE4-8E23F6EF574C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B404F44-A412-4802-B842-7F06DE05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C4EEF22-A51E-4F68-9959-966A1C2C2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D62AA13-1E7B-4CE6-9D0B-3CB93509D076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1837DE-C9C3-4D0C-8F06-36656FD7DF1E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48C40F-72A1-40D5-96C3-43B2995A0424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1B5415-01CB-4F68-94A0-564049A28023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5860713" y="56717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E21D9DB-B0ED-4B7B-A6CA-CBD8D01C1F11}"/>
              </a:ext>
            </a:extLst>
          </p:cNvPr>
          <p:cNvSpPr txBox="1"/>
          <p:nvPr/>
        </p:nvSpPr>
        <p:spPr>
          <a:xfrm>
            <a:off x="6380299" y="5487089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916885E0-CE08-4363-B555-9345A923A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590" y="5464225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D82DDA2-75C1-491F-A341-5AFCFD3BA4C1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D99E58A3-284F-4CB8-8528-61B83CD3A75E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F2FA93-9E81-4F8B-965B-9A22012CCA58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EF2C627-BCD3-4949-9712-06B26807EE3C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B1E91D4-C6BC-4AA7-8099-B381B17F1BF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314F06CC-B222-4744-A890-66B6BCDE64F7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57DFB8-2C77-4995-916A-E612A869A56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1115624-569A-48E9-A2D4-F3A86697C53D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24C3691-1A92-406D-A22F-C81483486F88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443C269-D1F4-4778-9231-8E00BA9FB518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D2B16EE-085F-4045-8D8A-DEEFA8C384CD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C6E7147-3F33-4964-B8FE-F19A32EB1F54}"/>
              </a:ext>
            </a:extLst>
          </p:cNvPr>
          <p:cNvSpPr txBox="1"/>
          <p:nvPr/>
        </p:nvSpPr>
        <p:spPr>
          <a:xfrm>
            <a:off x="1537176" y="4294375"/>
            <a:ext cx="266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automatically build the model on the training set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12C1E0-CB05-4F54-93A1-5C1E34A16EF5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9907D9B-BB66-49EC-A247-0A6E03444AF2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performances of our model on the test set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D1793BE-D2A2-47B9-99ED-ED7CD9C8D05A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F7B1E8C-3FA8-4C70-A091-04B88B285845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1026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D440E38A-1AA0-400D-A4DE-43D93037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9166B75F-949D-4D35-8EB3-B86FD45762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24102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1157 L 0.27721 -0.17801 L 0.38528 -0.41875 L 0.39088 -0.4331 C 0.39114 -0.49282 0.3914 -0.55254 0.39179 -0.61227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3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1157 L 0.27722 -0.17801 L 0.38529 -0.41875 L 0.39089 -0.4331 C 0.39115 -0.49282 0.39141 -0.55254 0.3918 -0.6122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300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4 -0.01157 L 0.27722 -0.17801 L 0.38529 -0.41875 L 0.39089 -0.4331 C 0.39115 -0.49282 0.39141 -0.55255 0.3918 -0.61227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3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 err="1"/>
              <a:t>Presentation</a:t>
            </a:r>
            <a:r>
              <a:rPr lang="fr-FR" sz="4000" dirty="0"/>
              <a:t> </a:t>
            </a:r>
            <a:r>
              <a:rPr lang="fr-FR" sz="4000" dirty="0" err="1"/>
              <a:t>Outline</a:t>
            </a:r>
            <a:endParaRPr lang="fr-FR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5450-94BF-4FC6-8973-859CAC5998F2}"/>
              </a:ext>
            </a:extLst>
          </p:cNvPr>
          <p:cNvSpPr txBox="1"/>
          <p:nvPr/>
        </p:nvSpPr>
        <p:spPr>
          <a:xfrm>
            <a:off x="1632857" y="1028311"/>
            <a:ext cx="8948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1- Introduction </a:t>
            </a:r>
          </a:p>
          <a:p>
            <a:r>
              <a:rPr lang="en-CA" sz="2500" dirty="0"/>
              <a:t>	- Definition of Machine Learning</a:t>
            </a:r>
          </a:p>
          <a:p>
            <a:r>
              <a:rPr lang="en-CA" sz="2500" dirty="0"/>
              <a:t>	- A simple example 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5EB89-9CAC-41F3-BE68-4A9881F45214}"/>
              </a:ext>
            </a:extLst>
          </p:cNvPr>
          <p:cNvSpPr txBox="1"/>
          <p:nvPr/>
        </p:nvSpPr>
        <p:spPr>
          <a:xfrm>
            <a:off x="1643744" y="2610088"/>
            <a:ext cx="10402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2- Methodology of Machine Learning</a:t>
            </a:r>
          </a:p>
          <a:p>
            <a:r>
              <a:rPr lang="en-CA" sz="2500" dirty="0"/>
              <a:t>	- General Methodology </a:t>
            </a:r>
          </a:p>
          <a:p>
            <a:r>
              <a:rPr lang="en-CA" sz="2500" dirty="0"/>
              <a:t>	- 2 Algorithms very popular : Random Forest and Neural Network </a:t>
            </a:r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B1546-7CCD-4888-8BFE-6EF79D3BADE4}"/>
              </a:ext>
            </a:extLst>
          </p:cNvPr>
          <p:cNvSpPr txBox="1"/>
          <p:nvPr/>
        </p:nvSpPr>
        <p:spPr>
          <a:xfrm>
            <a:off x="1632857" y="4151186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3- Examples applied in Medicine : Disease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00D98-F6CC-4DC9-B055-FA87BEA99299}"/>
              </a:ext>
            </a:extLst>
          </p:cNvPr>
          <p:cNvSpPr txBox="1"/>
          <p:nvPr/>
        </p:nvSpPr>
        <p:spPr>
          <a:xfrm>
            <a:off x="1643744" y="4924564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4- Conclusion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0E873-6E61-4181-A92E-7DF4889F19A4}"/>
              </a:ext>
            </a:extLst>
          </p:cNvPr>
          <p:cNvSpPr txBox="1"/>
          <p:nvPr/>
        </p:nvSpPr>
        <p:spPr>
          <a:xfrm>
            <a:off x="2526921" y="5448627"/>
            <a:ext cx="722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500" dirty="0"/>
              <a:t>- Synthesis</a:t>
            </a:r>
          </a:p>
          <a:p>
            <a:r>
              <a:rPr lang="en-CA" sz="2500" dirty="0"/>
              <a:t>- Limits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27066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EF72191-4A6F-4C71-822D-45332B4518D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E54C71-08EA-4F7A-A43A-446863C503A6}"/>
              </a:ext>
            </a:extLst>
          </p:cNvPr>
          <p:cNvGrpSpPr/>
          <p:nvPr/>
        </p:nvGrpSpPr>
        <p:grpSpPr>
          <a:xfrm>
            <a:off x="10302611" y="1754491"/>
            <a:ext cx="1619008" cy="507430"/>
            <a:chOff x="10302611" y="1754491"/>
            <a:chExt cx="1619008" cy="507430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010C394-BFBA-4FD6-8CC2-59E113AE218E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 flipV="1">
              <a:off x="10638129" y="2077255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04A759FB-BFAE-47A5-AB4F-8A313B2FC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02611" y="1754491"/>
              <a:ext cx="560952" cy="50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B5359EA-6A2C-48C5-9913-E869836874A8}"/>
                </a:ext>
              </a:extLst>
            </p:cNvPr>
            <p:cNvSpPr txBox="1"/>
            <p:nvPr/>
          </p:nvSpPr>
          <p:spPr>
            <a:xfrm>
              <a:off x="11157715" y="1892589"/>
              <a:ext cx="7639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?</a:t>
              </a:r>
              <a:endParaRPr lang="en-US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239F06-E7CB-474C-98AE-DD62F349F209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CFF7BD-0900-47AB-884D-3E457541DA13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6B4F7D4-C72C-4EB3-A33C-F35B55B3DB5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428E2D8-E271-4194-9A1D-54DF525DD5B4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68F5241-0CA0-4449-BA68-F8A00F58C22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374BD3-45CC-4560-B076-5E05A3392C0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0B239-B04B-4431-A034-DD9D6A8B310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D8EC91-D3E0-4336-8D2F-27AE594D2DE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6620F33-5B15-4134-8237-EA7BF317ED07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57560DC-0943-4A25-8D24-B231F5CB835D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182ABB7F-02AB-4EBE-9825-2B3DC6F3552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7D0B91-3DB5-4E68-B654-20694574306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FCC03D3-CAE7-40C1-AAAD-E533FDEB68E3}"/>
              </a:ext>
            </a:extLst>
          </p:cNvPr>
          <p:cNvSpPr txBox="1"/>
          <p:nvPr/>
        </p:nvSpPr>
        <p:spPr>
          <a:xfrm>
            <a:off x="1537176" y="4294375"/>
            <a:ext cx="266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automatically build the model on the training set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7CD3369-ED0E-4D5E-BEE1-935F486A4F17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performances of our model on the test set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164121-DC8B-466E-9DF1-3B8C740938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5B6B4E7-82FA-446C-A192-792449313029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47E92A3D-59AB-4AF1-93D6-43EBF981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704105-F170-4C8E-B9F7-E23AD19E2A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239244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02148 0.08425 C -0.02435 0.09189 -0.02604 0.10231 -0.03021 0.10717 C -0.03229 0.10972 -0.03463 0.1118 -0.03659 0.11435 C -0.03854 0.11666 -0.04218 0.12152 -0.04218 0.12175 L -0.11679 0.24606 C -0.11914 0.25046 -0.12135 0.25486 -0.12396 0.25902 C -0.12734 0.26412 -0.12864 0.26296 -0.13268 0.2662 C -0.13437 0.26736 -0.1358 0.26898 -0.13737 0.27037 C -0.13932 0.27199 -0.14114 0.27337 -0.14297 0.27476 C -0.14531 0.27615 -0.15013 0.27893 -0.15013 0.27939 L -0.39297 0.42662 " pathEditMode="relative" rAng="0" ptsTypes="AAAAAAAAAA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48" y="2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EF72191-4A6F-4C71-822D-45332B4518D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239F06-E7CB-474C-98AE-DD62F349F209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CFF7BD-0900-47AB-884D-3E457541DA13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6B4F7D4-C72C-4EB3-A33C-F35B55B3DB5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428E2D8-E271-4194-9A1D-54DF525DD5B4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68F5241-0CA0-4449-BA68-F8A00F58C22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374BD3-45CC-4560-B076-5E05A3392C0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0B239-B04B-4431-A034-DD9D6A8B310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D8EC91-D3E0-4336-8D2F-27AE594D2DE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6620F33-5B15-4134-8237-EA7BF317ED07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57560DC-0943-4A25-8D24-B231F5CB835D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182ABB7F-02AB-4EBE-9825-2B3DC6F3552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7D0B91-3DB5-4E68-B654-20694574306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7CD3369-ED0E-4D5E-BEE1-935F486A4F17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performances of our model on the test set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164121-DC8B-466E-9DF1-3B8C740938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5B6B4E7-82FA-446C-A192-792449313029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47E92A3D-59AB-4AF1-93D6-43EBF981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8704105-F170-4C8E-B9F7-E23AD19E2A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E306B4C-DFB0-45CE-B158-61CE46D4C9DC}"/>
              </a:ext>
            </a:extLst>
          </p:cNvPr>
          <p:cNvGrpSpPr/>
          <p:nvPr/>
        </p:nvGrpSpPr>
        <p:grpSpPr>
          <a:xfrm>
            <a:off x="5504873" y="4681308"/>
            <a:ext cx="1619008" cy="507430"/>
            <a:chOff x="10302611" y="1754491"/>
            <a:chExt cx="1619008" cy="50743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C6D48A-78A9-41E8-B5C7-758859AB00A8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flipV="1">
              <a:off x="10638129" y="2077255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C699F414-0806-4996-96F7-C498844CC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02611" y="1754491"/>
              <a:ext cx="560952" cy="50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5EEC27-D594-4564-BDC1-D5EB586EC560}"/>
                </a:ext>
              </a:extLst>
            </p:cNvPr>
            <p:cNvSpPr txBox="1"/>
            <p:nvPr/>
          </p:nvSpPr>
          <p:spPr>
            <a:xfrm>
              <a:off x="11157715" y="1892589"/>
              <a:ext cx="763904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Pear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2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2013 -0.0905 L 0.20833 -0.10185 L 0.36562 -0.30972 L 0.39075 -0.43101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-2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10C394-BFBA-4FD6-8CC2-59E113AE218E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359EA-6A2C-48C5-9913-E869836874A8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9CEE20-EA53-48D0-BE3A-A34A54159CAB}"/>
              </a:ext>
            </a:extLst>
          </p:cNvPr>
          <p:cNvSpPr txBox="1"/>
          <p:nvPr/>
        </p:nvSpPr>
        <p:spPr>
          <a:xfrm>
            <a:off x="11157715" y="1889451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Pear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DEE4FD-A285-4FFB-8AE0-9F8D0F8AF2CF}"/>
              </a:ext>
            </a:extLst>
          </p:cNvPr>
          <p:cNvSpPr txBox="1"/>
          <p:nvPr/>
        </p:nvSpPr>
        <p:spPr>
          <a:xfrm>
            <a:off x="11152123" y="236779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FE4E4870-66D1-4387-A92E-98E0C825AD5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864647-05FD-423E-9FCD-D554E53AA97D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70109E0-DC9E-4823-83F5-413B53F55671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7B92EE-1C8B-4C70-AEF3-94AC584B35BA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581C2D4-099C-4515-945B-265DEFC9D9BE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78D6493-EBAC-424B-99F4-58306097C12B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2614C9-5806-47CF-8824-4001FF2D2FE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8DA4E91-2A09-4BD5-BADF-D7CD51F20DE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34A28DE-26D5-426B-BC16-C633411EFD49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1BE4B637-82F6-4BD2-BCAF-A0FA7B88575C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D33CBEF-106D-4EB2-9E58-57763B10EBFD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9A51F9-2CF5-4D40-8E21-6E8BB0651DC1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performances of our model on the test set</a:t>
            </a: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4F0B7C-D65A-492A-BC18-8931D6F12366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5B8A5E-392C-42D5-A87A-BF69D11774A8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4C54E8-0608-41C6-97F7-78E0B65CC2C5}"/>
              </a:ext>
            </a:extLst>
          </p:cNvPr>
          <p:cNvGrpSpPr/>
          <p:nvPr/>
        </p:nvGrpSpPr>
        <p:grpSpPr>
          <a:xfrm>
            <a:off x="10372799" y="2796323"/>
            <a:ext cx="1535831" cy="492826"/>
            <a:chOff x="10372799" y="2796323"/>
            <a:chExt cx="1535831" cy="49282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EF72191-4A6F-4C71-822D-45332B4518D1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V="1">
              <a:off x="10625140" y="3037124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2239F06-E7CB-474C-98AE-DD62F349F209}"/>
                </a:ext>
              </a:extLst>
            </p:cNvPr>
            <p:cNvSpPr txBox="1"/>
            <p:nvPr/>
          </p:nvSpPr>
          <p:spPr>
            <a:xfrm>
              <a:off x="11144726" y="2852458"/>
              <a:ext cx="7639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?</a:t>
              </a:r>
              <a:endParaRPr lang="en-US" dirty="0"/>
            </a:p>
          </p:txBody>
        </p:sp>
        <p:pic>
          <p:nvPicPr>
            <p:cNvPr id="40" name="Picture 2" descr="RÃ©sultats de recherche d'images pour Â«Â pear yellowÂ Â»">
              <a:extLst>
                <a:ext uri="{FF2B5EF4-FFF2-40B4-BE49-F238E27FC236}">
                  <a16:creationId xmlns:a16="http://schemas.microsoft.com/office/drawing/2014/main" id="{0E98EC91-549A-4974-BFC9-55596ADB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2799" y="2796323"/>
              <a:ext cx="364076" cy="492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05F6A35-6D1B-4864-8E8F-A2F1AE9FBE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CFB5F5-5C82-4148-9D3C-B30F81DEE09B}"/>
              </a:ext>
            </a:extLst>
          </p:cNvPr>
          <p:cNvSpPr txBox="1"/>
          <p:nvPr/>
        </p:nvSpPr>
        <p:spPr>
          <a:xfrm>
            <a:off x="9872108" y="4171700"/>
            <a:ext cx="17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Precision : 75%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1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1.48148E-6 L -0.02799 0.12222 L -0.03659 0.12917 L -0.11081 0.22708 C -0.11315 0.22824 -0.11536 0.22986 -0.11771 0.23102 C -0.11966 0.23171 -0.12318 0.23241 -0.12318 0.23264 L -0.26185 0.31366 L -0.322 0.34143 " pathEditMode="relative" rAng="0" ptsTypes="AAAAAA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07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10C394-BFBA-4FD6-8CC2-59E113AE218E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359EA-6A2C-48C5-9913-E869836874A8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9CEE20-EA53-48D0-BE3A-A34A54159CAB}"/>
              </a:ext>
            </a:extLst>
          </p:cNvPr>
          <p:cNvSpPr txBox="1"/>
          <p:nvPr/>
        </p:nvSpPr>
        <p:spPr>
          <a:xfrm>
            <a:off x="11157715" y="1889451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Pear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DEE4FD-A285-4FFB-8AE0-9F8D0F8AF2CF}"/>
              </a:ext>
            </a:extLst>
          </p:cNvPr>
          <p:cNvSpPr txBox="1"/>
          <p:nvPr/>
        </p:nvSpPr>
        <p:spPr>
          <a:xfrm>
            <a:off x="11152123" y="236779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FE4E4870-66D1-4387-A92E-98E0C825AD5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864647-05FD-423E-9FCD-D554E53AA97D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70109E0-DC9E-4823-83F5-413B53F55671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7B92EE-1C8B-4C70-AEF3-94AC584B35BA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581C2D4-099C-4515-945B-265DEFC9D9BE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78D6493-EBAC-424B-99F4-58306097C12B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2614C9-5806-47CF-8824-4001FF2D2FE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8DA4E91-2A09-4BD5-BADF-D7CD51F20DE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34A28DE-26D5-426B-BC16-C633411EFD49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1BE4B637-82F6-4BD2-BCAF-A0FA7B88575C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D33CBEF-106D-4EB2-9E58-57763B10EBFD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9A51F9-2CF5-4D40-8E21-6E8BB0651DC1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 of our model on the test set</a:t>
            </a: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4F0B7C-D65A-492A-BC18-8931D6F12366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5B8A5E-392C-42D5-A87A-BF69D11774A8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05F6A35-6D1B-4864-8E8F-A2F1AE9FBE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CFB5F5-5C82-4148-9D3C-B30F81DEE09B}"/>
              </a:ext>
            </a:extLst>
          </p:cNvPr>
          <p:cNvSpPr txBox="1"/>
          <p:nvPr/>
        </p:nvSpPr>
        <p:spPr>
          <a:xfrm>
            <a:off x="9872108" y="4171700"/>
            <a:ext cx="17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Precision : 75%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BFE615-17BB-4ED7-96DE-1E8C426764CC}"/>
              </a:ext>
            </a:extLst>
          </p:cNvPr>
          <p:cNvGrpSpPr/>
          <p:nvPr/>
        </p:nvGrpSpPr>
        <p:grpSpPr>
          <a:xfrm>
            <a:off x="6446290" y="5140850"/>
            <a:ext cx="1535831" cy="492826"/>
            <a:chOff x="10372799" y="2796323"/>
            <a:chExt cx="1535831" cy="49282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D2AB907-6454-45D6-A31A-A6CE43C475C6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V="1">
              <a:off x="10625140" y="3037124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B12872-0059-41BA-9C9A-402F2BDA0ABD}"/>
                </a:ext>
              </a:extLst>
            </p:cNvPr>
            <p:cNvSpPr txBox="1"/>
            <p:nvPr/>
          </p:nvSpPr>
          <p:spPr>
            <a:xfrm>
              <a:off x="11144726" y="2852458"/>
              <a:ext cx="763904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Apple</a:t>
              </a:r>
              <a:endParaRPr lang="en-US" dirty="0"/>
            </a:p>
          </p:txBody>
        </p:sp>
        <p:pic>
          <p:nvPicPr>
            <p:cNvPr id="46" name="Picture 2" descr="RÃ©sultats de recherche d'images pour Â«Â pear yellowÂ Â»">
              <a:extLst>
                <a:ext uri="{FF2B5EF4-FFF2-40B4-BE49-F238E27FC236}">
                  <a16:creationId xmlns:a16="http://schemas.microsoft.com/office/drawing/2014/main" id="{AA722EC8-8BA7-4F74-8384-40A49861D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2799" y="2796323"/>
              <a:ext cx="364076" cy="492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39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17005 -0.06088 C 0.17213 -0.0632 0.17422 -0.06551 0.1763 -0.06783 C 0.17734 -0.06922 0.17942 -0.07199 0.17942 -0.07176 L 0.3082 -0.23148 L 0.32239 -0.3426 " pathEditMode="relative" rAng="0" ptsTypes="AAAAAA">
                                      <p:cBhvr>
                                        <p:cTn id="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1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FA7D9-846D-4545-B64C-A7FE8B86199B}"/>
              </a:ext>
            </a:extLst>
          </p:cNvPr>
          <p:cNvSpPr txBox="1"/>
          <p:nvPr/>
        </p:nvSpPr>
        <p:spPr>
          <a:xfrm>
            <a:off x="9872108" y="4171700"/>
            <a:ext cx="17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Precision : 75%</a:t>
            </a:r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66BA264A-0DC2-47B1-8B97-93EE0B319517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BB6BE3-3326-4F12-B217-750EEB712EA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BB158C-0293-4443-B62B-C502B1CA3271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A0EDECA-93F5-43BB-86B7-12CAA4907935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15382A5-02DB-4592-90AC-659A1F2519E6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90E424-01F0-4110-89B0-3019FA7821C4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7A5A2D5-EC91-48AE-A521-0FCF7AFBDBB9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BA0EB19-FF41-4438-BF84-B5D12562D05F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0923121A-A175-4456-8F54-AFFADBFEC585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A038E6-3811-4AC4-9C5A-3AA204668A3D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98C26F-76AC-498D-823A-1FD5608022B3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410C00-B71E-4C32-AC8B-96ADE0DA824E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performances of our model on the test set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13F54A0-8D93-4C7E-A796-6392591DF2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6309C2-E7F8-45EB-808F-168FC46EA851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93D6865-5AB2-4445-A679-A01F76455478}"/>
              </a:ext>
            </a:extLst>
          </p:cNvPr>
          <p:cNvSpPr/>
          <p:nvPr/>
        </p:nvSpPr>
        <p:spPr>
          <a:xfrm rot="10800000">
            <a:off x="6444105" y="436025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EF4392D-5CFB-4F98-81FF-FB6F2886575D}"/>
              </a:ext>
            </a:extLst>
          </p:cNvPr>
          <p:cNvSpPr/>
          <p:nvPr/>
        </p:nvSpPr>
        <p:spPr>
          <a:xfrm rot="10800000">
            <a:off x="6379937" y="415389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EF376C0-07CC-45C3-81EC-CBC9CC88DD83}"/>
              </a:ext>
            </a:extLst>
          </p:cNvPr>
          <p:cNvSpPr/>
          <p:nvPr/>
        </p:nvSpPr>
        <p:spPr>
          <a:xfrm rot="10800000">
            <a:off x="5699969" y="475340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75A87387-4F6F-47CB-99B6-86770E718D85}"/>
              </a:ext>
            </a:extLst>
          </p:cNvPr>
          <p:cNvSpPr/>
          <p:nvPr/>
        </p:nvSpPr>
        <p:spPr>
          <a:xfrm rot="10800000">
            <a:off x="5877359" y="4344451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AFD2268-A7F4-4B2C-A4D7-919D1E32C29E}"/>
              </a:ext>
            </a:extLst>
          </p:cNvPr>
          <p:cNvSpPr/>
          <p:nvPr/>
        </p:nvSpPr>
        <p:spPr>
          <a:xfrm rot="10800000">
            <a:off x="6009055" y="425569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F0455F6F-002B-413F-92DE-A2D28E948152}"/>
              </a:ext>
            </a:extLst>
          </p:cNvPr>
          <p:cNvSpPr/>
          <p:nvPr/>
        </p:nvSpPr>
        <p:spPr>
          <a:xfrm rot="10800000">
            <a:off x="5535142" y="461591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B6E03FA-8733-4CCA-95F3-68A69E7EE956}"/>
              </a:ext>
            </a:extLst>
          </p:cNvPr>
          <p:cNvSpPr/>
          <p:nvPr/>
        </p:nvSpPr>
        <p:spPr>
          <a:xfrm rot="10800000">
            <a:off x="5807945" y="4586862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17BC6166-1C7A-4326-BF0D-134B0D3F8020}"/>
              </a:ext>
            </a:extLst>
          </p:cNvPr>
          <p:cNvSpPr/>
          <p:nvPr/>
        </p:nvSpPr>
        <p:spPr>
          <a:xfrm rot="10800000">
            <a:off x="6258798" y="432875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FB9E2A4B-841E-4CE9-A3AD-02CE330F5CF3}"/>
              </a:ext>
            </a:extLst>
          </p:cNvPr>
          <p:cNvSpPr/>
          <p:nvPr/>
        </p:nvSpPr>
        <p:spPr>
          <a:xfrm rot="10800000">
            <a:off x="5677129" y="44095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FAAE1D9-2009-4288-814B-863907044B0D}"/>
              </a:ext>
            </a:extLst>
          </p:cNvPr>
          <p:cNvSpPr/>
          <p:nvPr/>
        </p:nvSpPr>
        <p:spPr>
          <a:xfrm rot="10800000">
            <a:off x="6123918" y="406935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42F97E0-8143-4785-9A1F-C2A65F9EB1A6}"/>
              </a:ext>
            </a:extLst>
          </p:cNvPr>
          <p:cNvSpPr/>
          <p:nvPr/>
        </p:nvSpPr>
        <p:spPr>
          <a:xfrm rot="10800000">
            <a:off x="5691017" y="422497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88643B-731B-4A54-8B74-DA6B9E301377}"/>
              </a:ext>
            </a:extLst>
          </p:cNvPr>
          <p:cNvSpPr/>
          <p:nvPr/>
        </p:nvSpPr>
        <p:spPr>
          <a:xfrm>
            <a:off x="6249514" y="499958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5383FD-1B43-4D9E-B604-47E977952FFF}"/>
              </a:ext>
            </a:extLst>
          </p:cNvPr>
          <p:cNvSpPr/>
          <p:nvPr/>
        </p:nvSpPr>
        <p:spPr>
          <a:xfrm>
            <a:off x="6972453" y="498886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063596-FDAD-4B1E-9A03-8A701C8495C0}"/>
              </a:ext>
            </a:extLst>
          </p:cNvPr>
          <p:cNvSpPr/>
          <p:nvPr/>
        </p:nvSpPr>
        <p:spPr>
          <a:xfrm>
            <a:off x="6739065" y="562134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7C5DE5-9102-4F13-B41A-843287A362BF}"/>
              </a:ext>
            </a:extLst>
          </p:cNvPr>
          <p:cNvSpPr/>
          <p:nvPr/>
        </p:nvSpPr>
        <p:spPr>
          <a:xfrm>
            <a:off x="6461972" y="571679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17EAA2-AEF0-4046-9FF1-170A99CA9603}"/>
              </a:ext>
            </a:extLst>
          </p:cNvPr>
          <p:cNvSpPr/>
          <p:nvPr/>
        </p:nvSpPr>
        <p:spPr>
          <a:xfrm>
            <a:off x="6665516" y="539573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6FFA002-97CD-4360-8073-E44AEE1BC345}"/>
              </a:ext>
            </a:extLst>
          </p:cNvPr>
          <p:cNvSpPr/>
          <p:nvPr/>
        </p:nvSpPr>
        <p:spPr>
          <a:xfrm>
            <a:off x="6353361" y="546709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0AAB1BF-E259-4A2B-A30D-3A772CAFBF0B}"/>
              </a:ext>
            </a:extLst>
          </p:cNvPr>
          <p:cNvSpPr/>
          <p:nvPr/>
        </p:nvSpPr>
        <p:spPr>
          <a:xfrm>
            <a:off x="6941653" y="560487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C90FAC-937D-4050-B08C-B732609992D3}"/>
              </a:ext>
            </a:extLst>
          </p:cNvPr>
          <p:cNvSpPr/>
          <p:nvPr/>
        </p:nvSpPr>
        <p:spPr>
          <a:xfrm>
            <a:off x="6443393" y="522163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377F201-8D2B-4388-BB36-592C22987883}"/>
              </a:ext>
            </a:extLst>
          </p:cNvPr>
          <p:cNvSpPr/>
          <p:nvPr/>
        </p:nvSpPr>
        <p:spPr>
          <a:xfrm>
            <a:off x="6050459" y="549438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A2AF763-231D-409D-A348-7F8A2F9B55D3}"/>
              </a:ext>
            </a:extLst>
          </p:cNvPr>
          <p:cNvSpPr/>
          <p:nvPr/>
        </p:nvSpPr>
        <p:spPr>
          <a:xfrm>
            <a:off x="6157880" y="4604069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1B6DF16-4C14-435D-AB21-930CF819BA32}"/>
              </a:ext>
            </a:extLst>
          </p:cNvPr>
          <p:cNvSpPr/>
          <p:nvPr/>
        </p:nvSpPr>
        <p:spPr>
          <a:xfrm>
            <a:off x="6474716" y="489777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B4AD6D3-D72D-4CDC-8B13-9C44B4B20AAB}"/>
              </a:ext>
            </a:extLst>
          </p:cNvPr>
          <p:cNvSpPr/>
          <p:nvPr/>
        </p:nvSpPr>
        <p:spPr>
          <a:xfrm>
            <a:off x="6909129" y="533272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C224847A-A78E-4525-A084-5B62E522FB67}"/>
              </a:ext>
            </a:extLst>
          </p:cNvPr>
          <p:cNvSpPr/>
          <p:nvPr/>
        </p:nvSpPr>
        <p:spPr>
          <a:xfrm rot="10800000">
            <a:off x="6068195" y="4413314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EB94719E-C7FB-46DF-811B-71878C1781B3}"/>
              </a:ext>
            </a:extLst>
          </p:cNvPr>
          <p:cNvSpPr/>
          <p:nvPr/>
        </p:nvSpPr>
        <p:spPr>
          <a:xfrm rot="10800000">
            <a:off x="6444105" y="4503621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B2963E9-FF97-45E6-8E1A-D01CE57C4D99}"/>
              </a:ext>
            </a:extLst>
          </p:cNvPr>
          <p:cNvSpPr/>
          <p:nvPr/>
        </p:nvSpPr>
        <p:spPr>
          <a:xfrm>
            <a:off x="6739065" y="496586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94403AFC-5CC1-490F-BD50-F316F7BCEB63}"/>
              </a:ext>
            </a:extLst>
          </p:cNvPr>
          <p:cNvSpPr/>
          <p:nvPr/>
        </p:nvSpPr>
        <p:spPr>
          <a:xfrm rot="10800000">
            <a:off x="6036318" y="4930662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2B67C79-5F40-4F66-A7FD-63AA48FBE03B}"/>
              </a:ext>
            </a:extLst>
          </p:cNvPr>
          <p:cNvSpPr/>
          <p:nvPr/>
        </p:nvSpPr>
        <p:spPr>
          <a:xfrm>
            <a:off x="6239492" y="566779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C9929F6-D2D0-485F-A641-A0A4BF90E0D3}"/>
              </a:ext>
            </a:extLst>
          </p:cNvPr>
          <p:cNvSpPr/>
          <p:nvPr/>
        </p:nvSpPr>
        <p:spPr>
          <a:xfrm>
            <a:off x="6117482" y="523043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07C4A67-9375-4160-A8C2-ED6B25622B2C}"/>
              </a:ext>
            </a:extLst>
          </p:cNvPr>
          <p:cNvSpPr/>
          <p:nvPr/>
        </p:nvSpPr>
        <p:spPr>
          <a:xfrm>
            <a:off x="5838640" y="531263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296AD33-6EC1-4856-A722-E35D28BEA8A6}"/>
              </a:ext>
            </a:extLst>
          </p:cNvPr>
          <p:cNvSpPr/>
          <p:nvPr/>
        </p:nvSpPr>
        <p:spPr>
          <a:xfrm>
            <a:off x="5883416" y="562044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9B764A7-44D6-4496-9AD2-1AC57DA64BEF}"/>
              </a:ext>
            </a:extLst>
          </p:cNvPr>
          <p:cNvSpPr/>
          <p:nvPr/>
        </p:nvSpPr>
        <p:spPr>
          <a:xfrm>
            <a:off x="6647279" y="4161542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87AEA789-9870-4330-A55E-8A91E11195AE}"/>
              </a:ext>
            </a:extLst>
          </p:cNvPr>
          <p:cNvSpPr/>
          <p:nvPr/>
        </p:nvSpPr>
        <p:spPr>
          <a:xfrm rot="10800000">
            <a:off x="6645541" y="444355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B92A1D6-B8F3-414A-A6D2-C27FA51D164A}"/>
              </a:ext>
            </a:extLst>
          </p:cNvPr>
          <p:cNvSpPr/>
          <p:nvPr/>
        </p:nvSpPr>
        <p:spPr>
          <a:xfrm>
            <a:off x="5589035" y="4133425"/>
            <a:ext cx="1381609" cy="1175693"/>
          </a:xfrm>
          <a:custGeom>
            <a:avLst/>
            <a:gdLst>
              <a:gd name="connsiteX0" fmla="*/ 0 w 1381609"/>
              <a:gd name="connsiteY0" fmla="*/ 1175693 h 1175693"/>
              <a:gd name="connsiteX1" fmla="*/ 298580 w 1381609"/>
              <a:gd name="connsiteY1" fmla="*/ 1119709 h 1175693"/>
              <a:gd name="connsiteX2" fmla="*/ 522514 w 1381609"/>
              <a:gd name="connsiteY2" fmla="*/ 1054395 h 1175693"/>
              <a:gd name="connsiteX3" fmla="*/ 606490 w 1381609"/>
              <a:gd name="connsiteY3" fmla="*/ 886444 h 1175693"/>
              <a:gd name="connsiteX4" fmla="*/ 559837 w 1381609"/>
              <a:gd name="connsiteY4" fmla="*/ 615856 h 1175693"/>
              <a:gd name="connsiteX5" fmla="*/ 606490 w 1381609"/>
              <a:gd name="connsiteY5" fmla="*/ 429244 h 1175693"/>
              <a:gd name="connsiteX6" fmla="*/ 765110 w 1381609"/>
              <a:gd name="connsiteY6" fmla="*/ 559873 h 1175693"/>
              <a:gd name="connsiteX7" fmla="*/ 895739 w 1381609"/>
              <a:gd name="connsiteY7" fmla="*/ 606526 h 1175693"/>
              <a:gd name="connsiteX8" fmla="*/ 1082351 w 1381609"/>
              <a:gd name="connsiteY8" fmla="*/ 578534 h 1175693"/>
              <a:gd name="connsiteX9" fmla="*/ 1250302 w 1381609"/>
              <a:gd name="connsiteY9" fmla="*/ 438575 h 1175693"/>
              <a:gd name="connsiteX10" fmla="*/ 1250302 w 1381609"/>
              <a:gd name="connsiteY10" fmla="*/ 289285 h 1175693"/>
              <a:gd name="connsiteX11" fmla="*/ 1101012 w 1381609"/>
              <a:gd name="connsiteY11" fmla="*/ 223971 h 1175693"/>
              <a:gd name="connsiteX12" fmla="*/ 1045029 w 1381609"/>
              <a:gd name="connsiteY12" fmla="*/ 84011 h 1175693"/>
              <a:gd name="connsiteX13" fmla="*/ 1194319 w 1381609"/>
              <a:gd name="connsiteY13" fmla="*/ 36 h 1175693"/>
              <a:gd name="connsiteX14" fmla="*/ 1352939 w 1381609"/>
              <a:gd name="connsiteY14" fmla="*/ 93342 h 1175693"/>
              <a:gd name="connsiteX15" fmla="*/ 1380931 w 1381609"/>
              <a:gd name="connsiteY15" fmla="*/ 139995 h 117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81609" h="1175693">
                <a:moveTo>
                  <a:pt x="0" y="1175693"/>
                </a:moveTo>
                <a:cubicBezTo>
                  <a:pt x="105747" y="1157809"/>
                  <a:pt x="211494" y="1139925"/>
                  <a:pt x="298580" y="1119709"/>
                </a:cubicBezTo>
                <a:cubicBezTo>
                  <a:pt x="385666" y="1099493"/>
                  <a:pt x="471196" y="1093273"/>
                  <a:pt x="522514" y="1054395"/>
                </a:cubicBezTo>
                <a:cubicBezTo>
                  <a:pt x="573832" y="1015517"/>
                  <a:pt x="600270" y="959534"/>
                  <a:pt x="606490" y="886444"/>
                </a:cubicBezTo>
                <a:cubicBezTo>
                  <a:pt x="612711" y="813354"/>
                  <a:pt x="559837" y="692056"/>
                  <a:pt x="559837" y="615856"/>
                </a:cubicBezTo>
                <a:cubicBezTo>
                  <a:pt x="559837" y="539656"/>
                  <a:pt x="572278" y="438575"/>
                  <a:pt x="606490" y="429244"/>
                </a:cubicBezTo>
                <a:cubicBezTo>
                  <a:pt x="640702" y="419913"/>
                  <a:pt x="716902" y="530326"/>
                  <a:pt x="765110" y="559873"/>
                </a:cubicBezTo>
                <a:cubicBezTo>
                  <a:pt x="813318" y="589420"/>
                  <a:pt x="842866" y="603416"/>
                  <a:pt x="895739" y="606526"/>
                </a:cubicBezTo>
                <a:cubicBezTo>
                  <a:pt x="948613" y="609636"/>
                  <a:pt x="1023257" y="606526"/>
                  <a:pt x="1082351" y="578534"/>
                </a:cubicBezTo>
                <a:cubicBezTo>
                  <a:pt x="1141445" y="550542"/>
                  <a:pt x="1222310" y="486783"/>
                  <a:pt x="1250302" y="438575"/>
                </a:cubicBezTo>
                <a:cubicBezTo>
                  <a:pt x="1278294" y="390367"/>
                  <a:pt x="1275184" y="325052"/>
                  <a:pt x="1250302" y="289285"/>
                </a:cubicBezTo>
                <a:cubicBezTo>
                  <a:pt x="1225420" y="253518"/>
                  <a:pt x="1135224" y="258183"/>
                  <a:pt x="1101012" y="223971"/>
                </a:cubicBezTo>
                <a:cubicBezTo>
                  <a:pt x="1066800" y="189759"/>
                  <a:pt x="1029478" y="121333"/>
                  <a:pt x="1045029" y="84011"/>
                </a:cubicBezTo>
                <a:cubicBezTo>
                  <a:pt x="1060580" y="46689"/>
                  <a:pt x="1143001" y="-1519"/>
                  <a:pt x="1194319" y="36"/>
                </a:cubicBezTo>
                <a:cubicBezTo>
                  <a:pt x="1245637" y="1591"/>
                  <a:pt x="1321837" y="70016"/>
                  <a:pt x="1352939" y="93342"/>
                </a:cubicBezTo>
                <a:cubicBezTo>
                  <a:pt x="1384041" y="116668"/>
                  <a:pt x="1382486" y="128331"/>
                  <a:pt x="1380931" y="139995"/>
                </a:cubicBezTo>
              </a:path>
            </a:pathLst>
          </a:cu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67D7A3E3-6F4E-4760-925C-B3635F6C6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D630DC3-6C23-4D33-BEA8-1A199123A34E}"/>
              </a:ext>
            </a:extLst>
          </p:cNvPr>
          <p:cNvCxnSpPr>
            <a:cxnSpLocks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BCC007D-5A55-4F3C-9A6F-D91A901FEDA8}"/>
              </a:ext>
            </a:extLst>
          </p:cNvPr>
          <p:cNvCxnSpPr>
            <a:cxnSpLocks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6050EA9-6BBB-4A81-984D-C2F8FE19E949}"/>
              </a:ext>
            </a:extLst>
          </p:cNvPr>
          <p:cNvCxnSpPr>
            <a:cxnSpLocks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3C74702-5C16-4537-B5D4-F70C233F2269}"/>
              </a:ext>
            </a:extLst>
          </p:cNvPr>
          <p:cNvCxnSpPr>
            <a:cxnSpLocks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DB806DA-C25F-4A15-B232-970688FB3C23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D04C958-FA5F-45C6-A468-940C0E379D8C}"/>
              </a:ext>
            </a:extLst>
          </p:cNvPr>
          <p:cNvCxnSpPr>
            <a:cxnSpLocks/>
            <a:endCxn id="117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039403B-92C8-4BED-AA69-9194F2437CF8}"/>
              </a:ext>
            </a:extLst>
          </p:cNvPr>
          <p:cNvCxnSpPr>
            <a:cxnSpLocks/>
            <a:endCxn id="118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A900A5F-91A1-42A0-A1A6-46AC243FFA27}"/>
              </a:ext>
            </a:extLst>
          </p:cNvPr>
          <p:cNvCxnSpPr>
            <a:cxnSpLocks/>
            <a:endCxn id="119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63559ACE-A5DE-4F21-B9D0-AA6F5074C134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315788A-B4BC-4216-9A18-F7C004797649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5E35048-0E12-4672-A898-FCBD91308001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4DD9441-360A-4B34-BD5D-66C30E2A937F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39DBF98-2ECC-44F0-8B92-9802858DA9E6}"/>
              </a:ext>
            </a:extLst>
          </p:cNvPr>
          <p:cNvSpPr txBox="1"/>
          <p:nvPr/>
        </p:nvSpPr>
        <p:spPr>
          <a:xfrm>
            <a:off x="11157715" y="1889451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6B9676-C2E3-4024-9D7D-10C72AD59B34}"/>
              </a:ext>
            </a:extLst>
          </p:cNvPr>
          <p:cNvSpPr txBox="1"/>
          <p:nvPr/>
        </p:nvSpPr>
        <p:spPr>
          <a:xfrm>
            <a:off x="11152123" y="236779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22ECED-787B-45D9-A259-E5FF47C16793}"/>
              </a:ext>
            </a:extLst>
          </p:cNvPr>
          <p:cNvSpPr txBox="1"/>
          <p:nvPr/>
        </p:nvSpPr>
        <p:spPr>
          <a:xfrm>
            <a:off x="11152123" y="2855596"/>
            <a:ext cx="763904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78" name="Text Placeholder 3">
            <a:extLst>
              <a:ext uri="{FF2B5EF4-FFF2-40B4-BE49-F238E27FC236}">
                <a16:creationId xmlns:a16="http://schemas.microsoft.com/office/drawing/2014/main" id="{9FC4EC27-C7DB-4921-9E4B-6FFBD66E39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</p:spTree>
    <p:extLst>
      <p:ext uri="{BB962C8B-B14F-4D97-AF65-F5344CB8AC3E}">
        <p14:creationId xmlns:p14="http://schemas.microsoft.com/office/powerpoint/2010/main" val="10113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FA7D9-846D-4545-B64C-A7FE8B86199B}"/>
              </a:ext>
            </a:extLst>
          </p:cNvPr>
          <p:cNvSpPr txBox="1"/>
          <p:nvPr/>
        </p:nvSpPr>
        <p:spPr>
          <a:xfrm>
            <a:off x="9872108" y="4171700"/>
            <a:ext cx="17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Precision : 75%</a:t>
            </a:r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66BA264A-0DC2-47B1-8B97-93EE0B319517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BB6BE3-3326-4F12-B217-750EEB712EA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BB158C-0293-4443-B62B-C502B1CA3271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A0EDECA-93F5-43BB-86B7-12CAA4907935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15382A5-02DB-4592-90AC-659A1F2519E6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90E424-01F0-4110-89B0-3019FA7821C4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7A5A2D5-EC91-48AE-A521-0FCF7AFBDBB9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BA0EB19-FF41-4438-BF84-B5D12562D05F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0923121A-A175-4456-8F54-AFFADBFEC585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A038E6-3811-4AC4-9C5A-3AA204668A3D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98C26F-76AC-498D-823A-1FD5608022B3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410C00-B71E-4C32-AC8B-96ADE0DA824E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performances of our model on the test set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13F54A0-8D93-4C7E-A796-6392591DF2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6309C2-E7F8-45EB-808F-168FC46EA851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93D6865-5AB2-4445-A679-A01F76455478}"/>
              </a:ext>
            </a:extLst>
          </p:cNvPr>
          <p:cNvSpPr/>
          <p:nvPr/>
        </p:nvSpPr>
        <p:spPr>
          <a:xfrm rot="10800000">
            <a:off x="6444105" y="436025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EF4392D-5CFB-4F98-81FF-FB6F2886575D}"/>
              </a:ext>
            </a:extLst>
          </p:cNvPr>
          <p:cNvSpPr/>
          <p:nvPr/>
        </p:nvSpPr>
        <p:spPr>
          <a:xfrm rot="10800000">
            <a:off x="6379937" y="415389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EF376C0-07CC-45C3-81EC-CBC9CC88DD83}"/>
              </a:ext>
            </a:extLst>
          </p:cNvPr>
          <p:cNvSpPr/>
          <p:nvPr/>
        </p:nvSpPr>
        <p:spPr>
          <a:xfrm rot="10800000">
            <a:off x="5699969" y="475340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75A87387-4F6F-47CB-99B6-86770E718D85}"/>
              </a:ext>
            </a:extLst>
          </p:cNvPr>
          <p:cNvSpPr/>
          <p:nvPr/>
        </p:nvSpPr>
        <p:spPr>
          <a:xfrm rot="10800000">
            <a:off x="5877359" y="4344451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AFD2268-A7F4-4B2C-A4D7-919D1E32C29E}"/>
              </a:ext>
            </a:extLst>
          </p:cNvPr>
          <p:cNvSpPr/>
          <p:nvPr/>
        </p:nvSpPr>
        <p:spPr>
          <a:xfrm rot="10800000">
            <a:off x="6009055" y="425569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F0455F6F-002B-413F-92DE-A2D28E948152}"/>
              </a:ext>
            </a:extLst>
          </p:cNvPr>
          <p:cNvSpPr/>
          <p:nvPr/>
        </p:nvSpPr>
        <p:spPr>
          <a:xfrm rot="10800000">
            <a:off x="5535142" y="461591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B6E03FA-8733-4CCA-95F3-68A69E7EE956}"/>
              </a:ext>
            </a:extLst>
          </p:cNvPr>
          <p:cNvSpPr/>
          <p:nvPr/>
        </p:nvSpPr>
        <p:spPr>
          <a:xfrm rot="10800000">
            <a:off x="5807945" y="4586862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17BC6166-1C7A-4326-BF0D-134B0D3F8020}"/>
              </a:ext>
            </a:extLst>
          </p:cNvPr>
          <p:cNvSpPr/>
          <p:nvPr/>
        </p:nvSpPr>
        <p:spPr>
          <a:xfrm rot="10800000">
            <a:off x="6258798" y="432875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FB9E2A4B-841E-4CE9-A3AD-02CE330F5CF3}"/>
              </a:ext>
            </a:extLst>
          </p:cNvPr>
          <p:cNvSpPr/>
          <p:nvPr/>
        </p:nvSpPr>
        <p:spPr>
          <a:xfrm rot="10800000">
            <a:off x="5677129" y="44095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FAAE1D9-2009-4288-814B-863907044B0D}"/>
              </a:ext>
            </a:extLst>
          </p:cNvPr>
          <p:cNvSpPr/>
          <p:nvPr/>
        </p:nvSpPr>
        <p:spPr>
          <a:xfrm rot="10800000">
            <a:off x="6123918" y="406935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42F97E0-8143-4785-9A1F-C2A65F9EB1A6}"/>
              </a:ext>
            </a:extLst>
          </p:cNvPr>
          <p:cNvSpPr/>
          <p:nvPr/>
        </p:nvSpPr>
        <p:spPr>
          <a:xfrm rot="10800000">
            <a:off x="5691017" y="422497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88643B-731B-4A54-8B74-DA6B9E301377}"/>
              </a:ext>
            </a:extLst>
          </p:cNvPr>
          <p:cNvSpPr/>
          <p:nvPr/>
        </p:nvSpPr>
        <p:spPr>
          <a:xfrm>
            <a:off x="6249514" y="499958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5383FD-1B43-4D9E-B604-47E977952FFF}"/>
              </a:ext>
            </a:extLst>
          </p:cNvPr>
          <p:cNvSpPr/>
          <p:nvPr/>
        </p:nvSpPr>
        <p:spPr>
          <a:xfrm>
            <a:off x="6972453" y="498886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063596-FDAD-4B1E-9A03-8A701C8495C0}"/>
              </a:ext>
            </a:extLst>
          </p:cNvPr>
          <p:cNvSpPr/>
          <p:nvPr/>
        </p:nvSpPr>
        <p:spPr>
          <a:xfrm>
            <a:off x="6739065" y="562134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7C5DE5-9102-4F13-B41A-843287A362BF}"/>
              </a:ext>
            </a:extLst>
          </p:cNvPr>
          <p:cNvSpPr/>
          <p:nvPr/>
        </p:nvSpPr>
        <p:spPr>
          <a:xfrm>
            <a:off x="6461972" y="571679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17EAA2-AEF0-4046-9FF1-170A99CA9603}"/>
              </a:ext>
            </a:extLst>
          </p:cNvPr>
          <p:cNvSpPr/>
          <p:nvPr/>
        </p:nvSpPr>
        <p:spPr>
          <a:xfrm>
            <a:off x="6665516" y="539573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6FFA002-97CD-4360-8073-E44AEE1BC345}"/>
              </a:ext>
            </a:extLst>
          </p:cNvPr>
          <p:cNvSpPr/>
          <p:nvPr/>
        </p:nvSpPr>
        <p:spPr>
          <a:xfrm>
            <a:off x="6353361" y="546709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0AAB1BF-E259-4A2B-A30D-3A772CAFBF0B}"/>
              </a:ext>
            </a:extLst>
          </p:cNvPr>
          <p:cNvSpPr/>
          <p:nvPr/>
        </p:nvSpPr>
        <p:spPr>
          <a:xfrm>
            <a:off x="6941653" y="560487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C90FAC-937D-4050-B08C-B732609992D3}"/>
              </a:ext>
            </a:extLst>
          </p:cNvPr>
          <p:cNvSpPr/>
          <p:nvPr/>
        </p:nvSpPr>
        <p:spPr>
          <a:xfrm>
            <a:off x="6443393" y="522163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377F201-8D2B-4388-BB36-592C22987883}"/>
              </a:ext>
            </a:extLst>
          </p:cNvPr>
          <p:cNvSpPr/>
          <p:nvPr/>
        </p:nvSpPr>
        <p:spPr>
          <a:xfrm>
            <a:off x="6050459" y="549438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A2AF763-231D-409D-A348-7F8A2F9B55D3}"/>
              </a:ext>
            </a:extLst>
          </p:cNvPr>
          <p:cNvSpPr/>
          <p:nvPr/>
        </p:nvSpPr>
        <p:spPr>
          <a:xfrm>
            <a:off x="6157880" y="4604069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1B6DF16-4C14-435D-AB21-930CF819BA32}"/>
              </a:ext>
            </a:extLst>
          </p:cNvPr>
          <p:cNvSpPr/>
          <p:nvPr/>
        </p:nvSpPr>
        <p:spPr>
          <a:xfrm>
            <a:off x="6474716" y="489777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B4AD6D3-D72D-4CDC-8B13-9C44B4B20AAB}"/>
              </a:ext>
            </a:extLst>
          </p:cNvPr>
          <p:cNvSpPr/>
          <p:nvPr/>
        </p:nvSpPr>
        <p:spPr>
          <a:xfrm>
            <a:off x="6909129" y="533272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C224847A-A78E-4525-A084-5B62E522FB67}"/>
              </a:ext>
            </a:extLst>
          </p:cNvPr>
          <p:cNvSpPr/>
          <p:nvPr/>
        </p:nvSpPr>
        <p:spPr>
          <a:xfrm rot="10800000">
            <a:off x="6068195" y="4413314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EB94719E-C7FB-46DF-811B-71878C1781B3}"/>
              </a:ext>
            </a:extLst>
          </p:cNvPr>
          <p:cNvSpPr/>
          <p:nvPr/>
        </p:nvSpPr>
        <p:spPr>
          <a:xfrm rot="10800000">
            <a:off x="6444105" y="4503621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B2963E9-FF97-45E6-8E1A-D01CE57C4D99}"/>
              </a:ext>
            </a:extLst>
          </p:cNvPr>
          <p:cNvSpPr/>
          <p:nvPr/>
        </p:nvSpPr>
        <p:spPr>
          <a:xfrm>
            <a:off x="6739065" y="496586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94403AFC-5CC1-490F-BD50-F316F7BCEB63}"/>
              </a:ext>
            </a:extLst>
          </p:cNvPr>
          <p:cNvSpPr/>
          <p:nvPr/>
        </p:nvSpPr>
        <p:spPr>
          <a:xfrm rot="10800000">
            <a:off x="6036318" y="4930662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2B67C79-5F40-4F66-A7FD-63AA48FBE03B}"/>
              </a:ext>
            </a:extLst>
          </p:cNvPr>
          <p:cNvSpPr/>
          <p:nvPr/>
        </p:nvSpPr>
        <p:spPr>
          <a:xfrm>
            <a:off x="6239492" y="566779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C9929F6-D2D0-485F-A641-A0A4BF90E0D3}"/>
              </a:ext>
            </a:extLst>
          </p:cNvPr>
          <p:cNvSpPr/>
          <p:nvPr/>
        </p:nvSpPr>
        <p:spPr>
          <a:xfrm>
            <a:off x="6117482" y="523043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07C4A67-9375-4160-A8C2-ED6B25622B2C}"/>
              </a:ext>
            </a:extLst>
          </p:cNvPr>
          <p:cNvSpPr/>
          <p:nvPr/>
        </p:nvSpPr>
        <p:spPr>
          <a:xfrm>
            <a:off x="5838640" y="531263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296AD33-6EC1-4856-A722-E35D28BEA8A6}"/>
              </a:ext>
            </a:extLst>
          </p:cNvPr>
          <p:cNvSpPr/>
          <p:nvPr/>
        </p:nvSpPr>
        <p:spPr>
          <a:xfrm>
            <a:off x="5883416" y="562044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CABDD2C-0ED9-4D0E-B956-BF2E62C29031}"/>
              </a:ext>
            </a:extLst>
          </p:cNvPr>
          <p:cNvCxnSpPr>
            <a:cxnSpLocks/>
          </p:cNvCxnSpPr>
          <p:nvPr/>
        </p:nvCxnSpPr>
        <p:spPr>
          <a:xfrm flipV="1">
            <a:off x="5607231" y="4462860"/>
            <a:ext cx="1383510" cy="92359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Oval 105">
            <a:extLst>
              <a:ext uri="{FF2B5EF4-FFF2-40B4-BE49-F238E27FC236}">
                <a16:creationId xmlns:a16="http://schemas.microsoft.com/office/drawing/2014/main" id="{38577D9E-9B4F-4A93-A69B-B03A7302AC79}"/>
              </a:ext>
            </a:extLst>
          </p:cNvPr>
          <p:cNvSpPr/>
          <p:nvPr/>
        </p:nvSpPr>
        <p:spPr>
          <a:xfrm>
            <a:off x="6647279" y="4161542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2C163DAA-722B-4741-8F84-9A9DCB41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 Placeholder 3">
            <a:extLst>
              <a:ext uri="{FF2B5EF4-FFF2-40B4-BE49-F238E27FC236}">
                <a16:creationId xmlns:a16="http://schemas.microsoft.com/office/drawing/2014/main" id="{98FAC055-D2A4-423A-81E3-A027EF60CC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713358D-CC94-48E7-937A-77EF8DBDC66F}"/>
              </a:ext>
            </a:extLst>
          </p:cNvPr>
          <p:cNvCxnSpPr>
            <a:cxnSpLocks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3A46938-975E-4340-92BC-159BDBBD970F}"/>
              </a:ext>
            </a:extLst>
          </p:cNvPr>
          <p:cNvCxnSpPr>
            <a:cxnSpLocks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1BFAE6A-0EE3-4E16-9EAB-6571983ED492}"/>
              </a:ext>
            </a:extLst>
          </p:cNvPr>
          <p:cNvCxnSpPr>
            <a:cxnSpLocks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66A0074B-2135-47EF-9AC6-39E9C0FB88D8}"/>
              </a:ext>
            </a:extLst>
          </p:cNvPr>
          <p:cNvCxnSpPr>
            <a:cxnSpLocks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981C14E-FC82-417C-9231-489C4ED846E5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855EC61-7B19-45B2-80F3-3B880CEF286F}"/>
              </a:ext>
            </a:extLst>
          </p:cNvPr>
          <p:cNvCxnSpPr>
            <a:cxnSpLocks/>
            <a:endCxn id="144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1AEEF5E-A5B3-4F7D-A1F6-2384D38F1467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404263D-D301-453F-9F4D-D89267A95738}"/>
              </a:ext>
            </a:extLst>
          </p:cNvPr>
          <p:cNvCxnSpPr>
            <a:cxnSpLocks/>
            <a:endCxn id="146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0BE14EF4-A0B6-4D6F-9003-0A24974783DA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F7269A1-DA30-497F-93E4-C02BDBFB13CB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288D24B-CCAB-4BE5-B7A4-B89B6D6E8509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C1E9341-5F3E-48FB-9A3C-7290B21CDCB3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E6DDA36-0A11-4C34-9423-1292CF0B1E73}"/>
              </a:ext>
            </a:extLst>
          </p:cNvPr>
          <p:cNvSpPr txBox="1"/>
          <p:nvPr/>
        </p:nvSpPr>
        <p:spPr>
          <a:xfrm>
            <a:off x="11157715" y="1889451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2D195F66-0E02-412E-8A36-4436998C70C6}"/>
              </a:ext>
            </a:extLst>
          </p:cNvPr>
          <p:cNvSpPr txBox="1"/>
          <p:nvPr/>
        </p:nvSpPr>
        <p:spPr>
          <a:xfrm>
            <a:off x="11152123" y="236779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337EF14-FD3A-4C98-A34A-C715030E5A14}"/>
              </a:ext>
            </a:extLst>
          </p:cNvPr>
          <p:cNvSpPr txBox="1"/>
          <p:nvPr/>
        </p:nvSpPr>
        <p:spPr>
          <a:xfrm>
            <a:off x="11152123" y="2855596"/>
            <a:ext cx="763904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0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FA7D9-846D-4545-B64C-A7FE8B86199B}"/>
              </a:ext>
            </a:extLst>
          </p:cNvPr>
          <p:cNvSpPr txBox="1"/>
          <p:nvPr/>
        </p:nvSpPr>
        <p:spPr>
          <a:xfrm>
            <a:off x="9872108" y="4171700"/>
            <a:ext cx="17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Precision : 75%</a:t>
            </a:r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66BA264A-0DC2-47B1-8B97-93EE0B319517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BB6BE3-3326-4F12-B217-750EEB712EA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BB158C-0293-4443-B62B-C502B1CA3271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A0EDECA-93F5-43BB-86B7-12CAA4907935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15382A5-02DB-4592-90AC-659A1F2519E6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90E424-01F0-4110-89B0-3019FA7821C4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7A5A2D5-EC91-48AE-A521-0FCF7AFBDBB9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BA0EB19-FF41-4438-BF84-B5D12562D05F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0923121A-A175-4456-8F54-AFFADBFEC585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A038E6-3811-4AC4-9C5A-3AA204668A3D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98C26F-76AC-498D-823A-1FD5608022B3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410C00-B71E-4C32-AC8B-96ADE0DA824E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performances of our model on the test set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13F54A0-8D93-4C7E-A796-6392591DF2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6309C2-E7F8-45EB-808F-168FC46EA851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93D6865-5AB2-4445-A679-A01F76455478}"/>
              </a:ext>
            </a:extLst>
          </p:cNvPr>
          <p:cNvSpPr/>
          <p:nvPr/>
        </p:nvSpPr>
        <p:spPr>
          <a:xfrm rot="10800000">
            <a:off x="6444105" y="436025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EF4392D-5CFB-4F98-81FF-FB6F2886575D}"/>
              </a:ext>
            </a:extLst>
          </p:cNvPr>
          <p:cNvSpPr/>
          <p:nvPr/>
        </p:nvSpPr>
        <p:spPr>
          <a:xfrm rot="10800000">
            <a:off x="6379937" y="415389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EF376C0-07CC-45C3-81EC-CBC9CC88DD83}"/>
              </a:ext>
            </a:extLst>
          </p:cNvPr>
          <p:cNvSpPr/>
          <p:nvPr/>
        </p:nvSpPr>
        <p:spPr>
          <a:xfrm rot="10800000">
            <a:off x="5699969" y="475340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75A87387-4F6F-47CB-99B6-86770E718D85}"/>
              </a:ext>
            </a:extLst>
          </p:cNvPr>
          <p:cNvSpPr/>
          <p:nvPr/>
        </p:nvSpPr>
        <p:spPr>
          <a:xfrm rot="10800000">
            <a:off x="5877359" y="4344451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AFD2268-A7F4-4B2C-A4D7-919D1E32C29E}"/>
              </a:ext>
            </a:extLst>
          </p:cNvPr>
          <p:cNvSpPr/>
          <p:nvPr/>
        </p:nvSpPr>
        <p:spPr>
          <a:xfrm rot="10800000">
            <a:off x="6009055" y="425569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F0455F6F-002B-413F-92DE-A2D28E948152}"/>
              </a:ext>
            </a:extLst>
          </p:cNvPr>
          <p:cNvSpPr/>
          <p:nvPr/>
        </p:nvSpPr>
        <p:spPr>
          <a:xfrm rot="10800000">
            <a:off x="5535142" y="461591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B6E03FA-8733-4CCA-95F3-68A69E7EE956}"/>
              </a:ext>
            </a:extLst>
          </p:cNvPr>
          <p:cNvSpPr/>
          <p:nvPr/>
        </p:nvSpPr>
        <p:spPr>
          <a:xfrm rot="10800000">
            <a:off x="5807945" y="4586862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17BC6166-1C7A-4326-BF0D-134B0D3F8020}"/>
              </a:ext>
            </a:extLst>
          </p:cNvPr>
          <p:cNvSpPr/>
          <p:nvPr/>
        </p:nvSpPr>
        <p:spPr>
          <a:xfrm rot="10800000">
            <a:off x="6258798" y="432875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FB9E2A4B-841E-4CE9-A3AD-02CE330F5CF3}"/>
              </a:ext>
            </a:extLst>
          </p:cNvPr>
          <p:cNvSpPr/>
          <p:nvPr/>
        </p:nvSpPr>
        <p:spPr>
          <a:xfrm rot="10800000">
            <a:off x="5677129" y="44095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FAAE1D9-2009-4288-814B-863907044B0D}"/>
              </a:ext>
            </a:extLst>
          </p:cNvPr>
          <p:cNvSpPr/>
          <p:nvPr/>
        </p:nvSpPr>
        <p:spPr>
          <a:xfrm rot="10800000">
            <a:off x="6123918" y="406935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42F97E0-8143-4785-9A1F-C2A65F9EB1A6}"/>
              </a:ext>
            </a:extLst>
          </p:cNvPr>
          <p:cNvSpPr/>
          <p:nvPr/>
        </p:nvSpPr>
        <p:spPr>
          <a:xfrm rot="10800000">
            <a:off x="5691017" y="422497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88643B-731B-4A54-8B74-DA6B9E301377}"/>
              </a:ext>
            </a:extLst>
          </p:cNvPr>
          <p:cNvSpPr/>
          <p:nvPr/>
        </p:nvSpPr>
        <p:spPr>
          <a:xfrm>
            <a:off x="6249514" y="499958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5383FD-1B43-4D9E-B604-47E977952FFF}"/>
              </a:ext>
            </a:extLst>
          </p:cNvPr>
          <p:cNvSpPr/>
          <p:nvPr/>
        </p:nvSpPr>
        <p:spPr>
          <a:xfrm>
            <a:off x="6972453" y="498886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E063596-FDAD-4B1E-9A03-8A701C8495C0}"/>
              </a:ext>
            </a:extLst>
          </p:cNvPr>
          <p:cNvSpPr/>
          <p:nvPr/>
        </p:nvSpPr>
        <p:spPr>
          <a:xfrm>
            <a:off x="6739065" y="562134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7C5DE5-9102-4F13-B41A-843287A362BF}"/>
              </a:ext>
            </a:extLst>
          </p:cNvPr>
          <p:cNvSpPr/>
          <p:nvPr/>
        </p:nvSpPr>
        <p:spPr>
          <a:xfrm>
            <a:off x="6461972" y="571679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17EAA2-AEF0-4046-9FF1-170A99CA9603}"/>
              </a:ext>
            </a:extLst>
          </p:cNvPr>
          <p:cNvSpPr/>
          <p:nvPr/>
        </p:nvSpPr>
        <p:spPr>
          <a:xfrm>
            <a:off x="6665516" y="539573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6FFA002-97CD-4360-8073-E44AEE1BC345}"/>
              </a:ext>
            </a:extLst>
          </p:cNvPr>
          <p:cNvSpPr/>
          <p:nvPr/>
        </p:nvSpPr>
        <p:spPr>
          <a:xfrm>
            <a:off x="6353361" y="546709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0AAB1BF-E259-4A2B-A30D-3A772CAFBF0B}"/>
              </a:ext>
            </a:extLst>
          </p:cNvPr>
          <p:cNvSpPr/>
          <p:nvPr/>
        </p:nvSpPr>
        <p:spPr>
          <a:xfrm>
            <a:off x="6941653" y="560487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C90FAC-937D-4050-B08C-B732609992D3}"/>
              </a:ext>
            </a:extLst>
          </p:cNvPr>
          <p:cNvSpPr/>
          <p:nvPr/>
        </p:nvSpPr>
        <p:spPr>
          <a:xfrm>
            <a:off x="6443393" y="522163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377F201-8D2B-4388-BB36-592C22987883}"/>
              </a:ext>
            </a:extLst>
          </p:cNvPr>
          <p:cNvSpPr/>
          <p:nvPr/>
        </p:nvSpPr>
        <p:spPr>
          <a:xfrm>
            <a:off x="6050459" y="549438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A2AF763-231D-409D-A348-7F8A2F9B55D3}"/>
              </a:ext>
            </a:extLst>
          </p:cNvPr>
          <p:cNvSpPr/>
          <p:nvPr/>
        </p:nvSpPr>
        <p:spPr>
          <a:xfrm>
            <a:off x="6157880" y="4604069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1B6DF16-4C14-435D-AB21-930CF819BA32}"/>
              </a:ext>
            </a:extLst>
          </p:cNvPr>
          <p:cNvSpPr/>
          <p:nvPr/>
        </p:nvSpPr>
        <p:spPr>
          <a:xfrm>
            <a:off x="6474716" y="489777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B4AD6D3-D72D-4CDC-8B13-9C44B4B20AAB}"/>
              </a:ext>
            </a:extLst>
          </p:cNvPr>
          <p:cNvSpPr/>
          <p:nvPr/>
        </p:nvSpPr>
        <p:spPr>
          <a:xfrm>
            <a:off x="6909129" y="533272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C224847A-A78E-4525-A084-5B62E522FB67}"/>
              </a:ext>
            </a:extLst>
          </p:cNvPr>
          <p:cNvSpPr/>
          <p:nvPr/>
        </p:nvSpPr>
        <p:spPr>
          <a:xfrm rot="10800000">
            <a:off x="6068195" y="4413314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EB94719E-C7FB-46DF-811B-71878C1781B3}"/>
              </a:ext>
            </a:extLst>
          </p:cNvPr>
          <p:cNvSpPr/>
          <p:nvPr/>
        </p:nvSpPr>
        <p:spPr>
          <a:xfrm rot="10800000">
            <a:off x="6444105" y="4503621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B2963E9-FF97-45E6-8E1A-D01CE57C4D99}"/>
              </a:ext>
            </a:extLst>
          </p:cNvPr>
          <p:cNvSpPr/>
          <p:nvPr/>
        </p:nvSpPr>
        <p:spPr>
          <a:xfrm>
            <a:off x="6739065" y="496586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94403AFC-5CC1-490F-BD50-F316F7BCEB63}"/>
              </a:ext>
            </a:extLst>
          </p:cNvPr>
          <p:cNvSpPr/>
          <p:nvPr/>
        </p:nvSpPr>
        <p:spPr>
          <a:xfrm rot="10800000">
            <a:off x="6036318" y="4930662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2B67C79-5F40-4F66-A7FD-63AA48FBE03B}"/>
              </a:ext>
            </a:extLst>
          </p:cNvPr>
          <p:cNvSpPr/>
          <p:nvPr/>
        </p:nvSpPr>
        <p:spPr>
          <a:xfrm>
            <a:off x="6239492" y="566779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C9929F6-D2D0-485F-A641-A0A4BF90E0D3}"/>
              </a:ext>
            </a:extLst>
          </p:cNvPr>
          <p:cNvSpPr/>
          <p:nvPr/>
        </p:nvSpPr>
        <p:spPr>
          <a:xfrm>
            <a:off x="6117482" y="523043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07C4A67-9375-4160-A8C2-ED6B25622B2C}"/>
              </a:ext>
            </a:extLst>
          </p:cNvPr>
          <p:cNvSpPr/>
          <p:nvPr/>
        </p:nvSpPr>
        <p:spPr>
          <a:xfrm>
            <a:off x="5838640" y="531263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296AD33-6EC1-4856-A722-E35D28BEA8A6}"/>
              </a:ext>
            </a:extLst>
          </p:cNvPr>
          <p:cNvSpPr/>
          <p:nvPr/>
        </p:nvSpPr>
        <p:spPr>
          <a:xfrm>
            <a:off x="5883416" y="562044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9B764A7-44D6-4496-9AD2-1AC57DA64BEF}"/>
              </a:ext>
            </a:extLst>
          </p:cNvPr>
          <p:cNvSpPr/>
          <p:nvPr/>
        </p:nvSpPr>
        <p:spPr>
          <a:xfrm>
            <a:off x="6647279" y="4161542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87AEA789-9870-4330-A55E-8A91E11195AE}"/>
              </a:ext>
            </a:extLst>
          </p:cNvPr>
          <p:cNvSpPr/>
          <p:nvPr/>
        </p:nvSpPr>
        <p:spPr>
          <a:xfrm rot="10800000">
            <a:off x="6645541" y="444355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B92A1D6-B8F3-414A-A6D2-C27FA51D164A}"/>
              </a:ext>
            </a:extLst>
          </p:cNvPr>
          <p:cNvSpPr/>
          <p:nvPr/>
        </p:nvSpPr>
        <p:spPr>
          <a:xfrm>
            <a:off x="5589035" y="4133425"/>
            <a:ext cx="1381609" cy="1175693"/>
          </a:xfrm>
          <a:custGeom>
            <a:avLst/>
            <a:gdLst>
              <a:gd name="connsiteX0" fmla="*/ 0 w 1381609"/>
              <a:gd name="connsiteY0" fmla="*/ 1175693 h 1175693"/>
              <a:gd name="connsiteX1" fmla="*/ 298580 w 1381609"/>
              <a:gd name="connsiteY1" fmla="*/ 1119709 h 1175693"/>
              <a:gd name="connsiteX2" fmla="*/ 522514 w 1381609"/>
              <a:gd name="connsiteY2" fmla="*/ 1054395 h 1175693"/>
              <a:gd name="connsiteX3" fmla="*/ 606490 w 1381609"/>
              <a:gd name="connsiteY3" fmla="*/ 886444 h 1175693"/>
              <a:gd name="connsiteX4" fmla="*/ 559837 w 1381609"/>
              <a:gd name="connsiteY4" fmla="*/ 615856 h 1175693"/>
              <a:gd name="connsiteX5" fmla="*/ 606490 w 1381609"/>
              <a:gd name="connsiteY5" fmla="*/ 429244 h 1175693"/>
              <a:gd name="connsiteX6" fmla="*/ 765110 w 1381609"/>
              <a:gd name="connsiteY6" fmla="*/ 559873 h 1175693"/>
              <a:gd name="connsiteX7" fmla="*/ 895739 w 1381609"/>
              <a:gd name="connsiteY7" fmla="*/ 606526 h 1175693"/>
              <a:gd name="connsiteX8" fmla="*/ 1082351 w 1381609"/>
              <a:gd name="connsiteY8" fmla="*/ 578534 h 1175693"/>
              <a:gd name="connsiteX9" fmla="*/ 1250302 w 1381609"/>
              <a:gd name="connsiteY9" fmla="*/ 438575 h 1175693"/>
              <a:gd name="connsiteX10" fmla="*/ 1250302 w 1381609"/>
              <a:gd name="connsiteY10" fmla="*/ 289285 h 1175693"/>
              <a:gd name="connsiteX11" fmla="*/ 1101012 w 1381609"/>
              <a:gd name="connsiteY11" fmla="*/ 223971 h 1175693"/>
              <a:gd name="connsiteX12" fmla="*/ 1045029 w 1381609"/>
              <a:gd name="connsiteY12" fmla="*/ 84011 h 1175693"/>
              <a:gd name="connsiteX13" fmla="*/ 1194319 w 1381609"/>
              <a:gd name="connsiteY13" fmla="*/ 36 h 1175693"/>
              <a:gd name="connsiteX14" fmla="*/ 1352939 w 1381609"/>
              <a:gd name="connsiteY14" fmla="*/ 93342 h 1175693"/>
              <a:gd name="connsiteX15" fmla="*/ 1380931 w 1381609"/>
              <a:gd name="connsiteY15" fmla="*/ 139995 h 117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81609" h="1175693">
                <a:moveTo>
                  <a:pt x="0" y="1175693"/>
                </a:moveTo>
                <a:cubicBezTo>
                  <a:pt x="105747" y="1157809"/>
                  <a:pt x="211494" y="1139925"/>
                  <a:pt x="298580" y="1119709"/>
                </a:cubicBezTo>
                <a:cubicBezTo>
                  <a:pt x="385666" y="1099493"/>
                  <a:pt x="471196" y="1093273"/>
                  <a:pt x="522514" y="1054395"/>
                </a:cubicBezTo>
                <a:cubicBezTo>
                  <a:pt x="573832" y="1015517"/>
                  <a:pt x="600270" y="959534"/>
                  <a:pt x="606490" y="886444"/>
                </a:cubicBezTo>
                <a:cubicBezTo>
                  <a:pt x="612711" y="813354"/>
                  <a:pt x="559837" y="692056"/>
                  <a:pt x="559837" y="615856"/>
                </a:cubicBezTo>
                <a:cubicBezTo>
                  <a:pt x="559837" y="539656"/>
                  <a:pt x="572278" y="438575"/>
                  <a:pt x="606490" y="429244"/>
                </a:cubicBezTo>
                <a:cubicBezTo>
                  <a:pt x="640702" y="419913"/>
                  <a:pt x="716902" y="530326"/>
                  <a:pt x="765110" y="559873"/>
                </a:cubicBezTo>
                <a:cubicBezTo>
                  <a:pt x="813318" y="589420"/>
                  <a:pt x="842866" y="603416"/>
                  <a:pt x="895739" y="606526"/>
                </a:cubicBezTo>
                <a:cubicBezTo>
                  <a:pt x="948613" y="609636"/>
                  <a:pt x="1023257" y="606526"/>
                  <a:pt x="1082351" y="578534"/>
                </a:cubicBezTo>
                <a:cubicBezTo>
                  <a:pt x="1141445" y="550542"/>
                  <a:pt x="1222310" y="486783"/>
                  <a:pt x="1250302" y="438575"/>
                </a:cubicBezTo>
                <a:cubicBezTo>
                  <a:pt x="1278294" y="390367"/>
                  <a:pt x="1275184" y="325052"/>
                  <a:pt x="1250302" y="289285"/>
                </a:cubicBezTo>
                <a:cubicBezTo>
                  <a:pt x="1225420" y="253518"/>
                  <a:pt x="1135224" y="258183"/>
                  <a:pt x="1101012" y="223971"/>
                </a:cubicBezTo>
                <a:cubicBezTo>
                  <a:pt x="1066800" y="189759"/>
                  <a:pt x="1029478" y="121333"/>
                  <a:pt x="1045029" y="84011"/>
                </a:cubicBezTo>
                <a:cubicBezTo>
                  <a:pt x="1060580" y="46689"/>
                  <a:pt x="1143001" y="-1519"/>
                  <a:pt x="1194319" y="36"/>
                </a:cubicBezTo>
                <a:cubicBezTo>
                  <a:pt x="1245637" y="1591"/>
                  <a:pt x="1321837" y="70016"/>
                  <a:pt x="1352939" y="93342"/>
                </a:cubicBezTo>
                <a:cubicBezTo>
                  <a:pt x="1384041" y="116668"/>
                  <a:pt x="1382486" y="128331"/>
                  <a:pt x="1380931" y="139995"/>
                </a:cubicBezTo>
              </a:path>
            </a:pathLst>
          </a:custGeom>
          <a:noFill/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D00699-2F3C-4AC5-848F-E12E9917E38F}"/>
              </a:ext>
            </a:extLst>
          </p:cNvPr>
          <p:cNvSpPr txBox="1"/>
          <p:nvPr/>
        </p:nvSpPr>
        <p:spPr>
          <a:xfrm>
            <a:off x="6995677" y="4257645"/>
            <a:ext cx="15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Wingdings" panose="05000000000000000000" pitchFamily="2" charset="2"/>
              </a:rPr>
              <a:t> </a:t>
            </a:r>
            <a:r>
              <a:rPr lang="en-CA" dirty="0"/>
              <a:t>Overfitting</a:t>
            </a:r>
            <a:endParaRPr lang="en-US" dirty="0"/>
          </a:p>
        </p:txBody>
      </p:sp>
      <p:pic>
        <p:nvPicPr>
          <p:cNvPr id="10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7AF26612-9C91-4DA0-87D9-16AA334F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4122EEF0-EE48-4381-8F64-B9E220A81A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30BDC8A-BF93-404A-859A-34B4DF124B67}"/>
              </a:ext>
            </a:extLst>
          </p:cNvPr>
          <p:cNvCxnSpPr>
            <a:cxnSpLocks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3CADCD5-5B09-4509-8671-3249D614DDB6}"/>
              </a:ext>
            </a:extLst>
          </p:cNvPr>
          <p:cNvCxnSpPr>
            <a:cxnSpLocks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4309C0A-F582-45B2-B151-93AFD7BEF7A3}"/>
              </a:ext>
            </a:extLst>
          </p:cNvPr>
          <p:cNvCxnSpPr>
            <a:cxnSpLocks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595298E-0F55-4F85-B811-878A9A01724B}"/>
              </a:ext>
            </a:extLst>
          </p:cNvPr>
          <p:cNvCxnSpPr>
            <a:cxnSpLocks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7718113E-DD00-4DF9-B64E-DED23B884C35}"/>
              </a:ext>
            </a:extLst>
          </p:cNvPr>
          <p:cNvCxnSpPr>
            <a:cxnSpLocks/>
            <a:endCxn id="131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3F799FE6-3982-4E61-9FDD-15F65604E5AD}"/>
              </a:ext>
            </a:extLst>
          </p:cNvPr>
          <p:cNvCxnSpPr>
            <a:cxnSpLocks/>
            <a:endCxn id="132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446E92F-939A-45F7-B4B7-8B39E46C87E8}"/>
              </a:ext>
            </a:extLst>
          </p:cNvPr>
          <p:cNvCxnSpPr>
            <a:cxnSpLocks/>
            <a:endCxn id="133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1D9E21C-492C-4D76-8D60-DDDACF87DB72}"/>
              </a:ext>
            </a:extLst>
          </p:cNvPr>
          <p:cNvCxnSpPr>
            <a:cxnSpLocks/>
            <a:endCxn id="134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4C974868-4EE0-47B0-8A67-D23201F758E0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3F2E7FB-4239-415B-97AE-D350CFEB5C90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0FB7A39-97A4-4FA9-B8C4-3956364F29C4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2AE32FD-CE54-49C2-B6CF-40BC9B4F62C0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691DE8E-A4FD-4B38-87DC-9713D45D2FEA}"/>
              </a:ext>
            </a:extLst>
          </p:cNvPr>
          <p:cNvSpPr txBox="1"/>
          <p:nvPr/>
        </p:nvSpPr>
        <p:spPr>
          <a:xfrm>
            <a:off x="11157715" y="1889451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0C5F499-97F2-45A5-9214-77E99E0F763D}"/>
              </a:ext>
            </a:extLst>
          </p:cNvPr>
          <p:cNvSpPr txBox="1"/>
          <p:nvPr/>
        </p:nvSpPr>
        <p:spPr>
          <a:xfrm>
            <a:off x="11152123" y="236779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0282FE1-B26A-4376-976F-6EAFBEEBCFC7}"/>
              </a:ext>
            </a:extLst>
          </p:cNvPr>
          <p:cNvSpPr txBox="1"/>
          <p:nvPr/>
        </p:nvSpPr>
        <p:spPr>
          <a:xfrm>
            <a:off x="11152123" y="2855596"/>
            <a:ext cx="763904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34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66BA264A-0DC2-47B1-8B97-93EE0B319517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BB6BE3-3326-4F12-B217-750EEB712EA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BB158C-0293-4443-B62B-C502B1CA3271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A0EDECA-93F5-43BB-86B7-12CAA4907935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15382A5-02DB-4592-90AC-659A1F2519E6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90E424-01F0-4110-89B0-3019FA7821C4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7A5A2D5-EC91-48AE-A521-0FCF7AFBDBB9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BA0EB19-FF41-4438-BF84-B5D12562D05F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0923121A-A175-4456-8F54-AFFADBFEC585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A038E6-3811-4AC4-9C5A-3AA204668A3D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98C26F-76AC-498D-823A-1FD5608022B3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410C00-B71E-4C32-AC8B-96ADE0DA824E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performances of our model on the test set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13F54A0-8D93-4C7E-A796-6392591DF2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6309C2-E7F8-45EB-808F-168FC46EA851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2EF4392D-5CFB-4F98-81FF-FB6F2886575D}"/>
              </a:ext>
            </a:extLst>
          </p:cNvPr>
          <p:cNvSpPr/>
          <p:nvPr/>
        </p:nvSpPr>
        <p:spPr>
          <a:xfrm rot="10800000">
            <a:off x="5513133" y="52608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EF376C0-07CC-45C3-81EC-CBC9CC88DD83}"/>
              </a:ext>
            </a:extLst>
          </p:cNvPr>
          <p:cNvSpPr/>
          <p:nvPr/>
        </p:nvSpPr>
        <p:spPr>
          <a:xfrm rot="10800000">
            <a:off x="6069373" y="4851442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1FAAE1D9-2009-4288-814B-863907044B0D}"/>
              </a:ext>
            </a:extLst>
          </p:cNvPr>
          <p:cNvSpPr/>
          <p:nvPr/>
        </p:nvSpPr>
        <p:spPr>
          <a:xfrm rot="10800000">
            <a:off x="6388858" y="5410442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42F97E0-8143-4785-9A1F-C2A65F9EB1A6}"/>
              </a:ext>
            </a:extLst>
          </p:cNvPr>
          <p:cNvSpPr/>
          <p:nvPr/>
        </p:nvSpPr>
        <p:spPr>
          <a:xfrm rot="10800000">
            <a:off x="5856893" y="5596170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5383FD-1B43-4D9E-B604-47E977952FFF}"/>
              </a:ext>
            </a:extLst>
          </p:cNvPr>
          <p:cNvSpPr/>
          <p:nvPr/>
        </p:nvSpPr>
        <p:spPr>
          <a:xfrm>
            <a:off x="7001637" y="491103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7C5DE5-9102-4F13-B41A-843287A362BF}"/>
              </a:ext>
            </a:extLst>
          </p:cNvPr>
          <p:cNvSpPr/>
          <p:nvPr/>
        </p:nvSpPr>
        <p:spPr>
          <a:xfrm>
            <a:off x="6491156" y="563897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717EAA2-AEF0-4046-9FF1-170A99CA9603}"/>
              </a:ext>
            </a:extLst>
          </p:cNvPr>
          <p:cNvSpPr/>
          <p:nvPr/>
        </p:nvSpPr>
        <p:spPr>
          <a:xfrm>
            <a:off x="6694700" y="531791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A2AF763-231D-409D-A348-7F8A2F9B55D3}"/>
              </a:ext>
            </a:extLst>
          </p:cNvPr>
          <p:cNvSpPr/>
          <p:nvPr/>
        </p:nvSpPr>
        <p:spPr>
          <a:xfrm>
            <a:off x="6824544" y="4640099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C224847A-A78E-4525-A084-5B62E522FB67}"/>
              </a:ext>
            </a:extLst>
          </p:cNvPr>
          <p:cNvSpPr/>
          <p:nvPr/>
        </p:nvSpPr>
        <p:spPr>
          <a:xfrm rot="10800000">
            <a:off x="6824545" y="5629016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>
            <a:extLst>
              <a:ext uri="{FF2B5EF4-FFF2-40B4-BE49-F238E27FC236}">
                <a16:creationId xmlns:a16="http://schemas.microsoft.com/office/drawing/2014/main" id="{EB94719E-C7FB-46DF-811B-71878C1781B3}"/>
              </a:ext>
            </a:extLst>
          </p:cNvPr>
          <p:cNvSpPr/>
          <p:nvPr/>
        </p:nvSpPr>
        <p:spPr>
          <a:xfrm rot="10800000">
            <a:off x="6656488" y="5009684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B2963E9-FF97-45E6-8E1A-D01CE57C4D99}"/>
              </a:ext>
            </a:extLst>
          </p:cNvPr>
          <p:cNvSpPr/>
          <p:nvPr/>
        </p:nvSpPr>
        <p:spPr>
          <a:xfrm>
            <a:off x="5994951" y="4480052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94403AFC-5CC1-490F-BD50-F316F7BCEB63}"/>
              </a:ext>
            </a:extLst>
          </p:cNvPr>
          <p:cNvSpPr/>
          <p:nvPr/>
        </p:nvSpPr>
        <p:spPr>
          <a:xfrm rot="10800000">
            <a:off x="6348967" y="453097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2B67C79-5F40-4F66-A7FD-63AA48FBE03B}"/>
              </a:ext>
            </a:extLst>
          </p:cNvPr>
          <p:cNvSpPr/>
          <p:nvPr/>
        </p:nvSpPr>
        <p:spPr>
          <a:xfrm>
            <a:off x="6171415" y="571546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07C4A67-9375-4160-A8C2-ED6B25622B2C}"/>
              </a:ext>
            </a:extLst>
          </p:cNvPr>
          <p:cNvSpPr/>
          <p:nvPr/>
        </p:nvSpPr>
        <p:spPr>
          <a:xfrm>
            <a:off x="5867824" y="523481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296AD33-6EC1-4856-A722-E35D28BEA8A6}"/>
              </a:ext>
            </a:extLst>
          </p:cNvPr>
          <p:cNvSpPr/>
          <p:nvPr/>
        </p:nvSpPr>
        <p:spPr>
          <a:xfrm>
            <a:off x="5551716" y="569842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9B764A7-44D6-4496-9AD2-1AC57DA64BEF}"/>
              </a:ext>
            </a:extLst>
          </p:cNvPr>
          <p:cNvSpPr/>
          <p:nvPr/>
        </p:nvSpPr>
        <p:spPr>
          <a:xfrm>
            <a:off x="6295228" y="513422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87AEA789-9870-4330-A55E-8A91E11195AE}"/>
              </a:ext>
            </a:extLst>
          </p:cNvPr>
          <p:cNvSpPr/>
          <p:nvPr/>
        </p:nvSpPr>
        <p:spPr>
          <a:xfrm rot="10800000">
            <a:off x="7042884" y="5298972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538FDAC-4D7C-46EB-BAE9-F9E58CAD0EAC}"/>
              </a:ext>
            </a:extLst>
          </p:cNvPr>
          <p:cNvSpPr/>
          <p:nvPr/>
        </p:nvSpPr>
        <p:spPr>
          <a:xfrm>
            <a:off x="5476593" y="4478193"/>
            <a:ext cx="1777478" cy="1484862"/>
          </a:xfrm>
          <a:custGeom>
            <a:avLst/>
            <a:gdLst>
              <a:gd name="connsiteX0" fmla="*/ 389186 w 1777478"/>
              <a:gd name="connsiteY0" fmla="*/ 638556 h 1484862"/>
              <a:gd name="connsiteX1" fmla="*/ 165450 w 1777478"/>
              <a:gd name="connsiteY1" fmla="*/ 1008207 h 1484862"/>
              <a:gd name="connsiteX2" fmla="*/ 79 w 1777478"/>
              <a:gd name="connsiteY2" fmla="*/ 1319492 h 1484862"/>
              <a:gd name="connsiteX3" fmla="*/ 145994 w 1777478"/>
              <a:gd name="connsiteY3" fmla="*/ 1484862 h 1484862"/>
              <a:gd name="connsiteX4" fmla="*/ 311364 w 1777478"/>
              <a:gd name="connsiteY4" fmla="*/ 1319492 h 1484862"/>
              <a:gd name="connsiteX5" fmla="*/ 457279 w 1777478"/>
              <a:gd name="connsiteY5" fmla="*/ 1027662 h 1484862"/>
              <a:gd name="connsiteX6" fmla="*/ 583739 w 1777478"/>
              <a:gd name="connsiteY6" fmla="*/ 1261126 h 1484862"/>
              <a:gd name="connsiteX7" fmla="*/ 739381 w 1777478"/>
              <a:gd name="connsiteY7" fmla="*/ 1475135 h 1484862"/>
              <a:gd name="connsiteX8" fmla="*/ 1050667 w 1777478"/>
              <a:gd name="connsiteY8" fmla="*/ 1397313 h 1484862"/>
              <a:gd name="connsiteX9" fmla="*/ 1235492 w 1777478"/>
              <a:gd name="connsiteY9" fmla="*/ 1202760 h 1484862"/>
              <a:gd name="connsiteX10" fmla="*/ 885296 w 1777478"/>
              <a:gd name="connsiteY10" fmla="*/ 1154122 h 1484862"/>
              <a:gd name="connsiteX11" fmla="*/ 904752 w 1777478"/>
              <a:gd name="connsiteY11" fmla="*/ 959569 h 1484862"/>
              <a:gd name="connsiteX12" fmla="*/ 972845 w 1777478"/>
              <a:gd name="connsiteY12" fmla="*/ 862292 h 1484862"/>
              <a:gd name="connsiteX13" fmla="*/ 1235492 w 1777478"/>
              <a:gd name="connsiteY13" fmla="*/ 1017935 h 1484862"/>
              <a:gd name="connsiteX14" fmla="*/ 1410590 w 1777478"/>
              <a:gd name="connsiteY14" fmla="*/ 1027662 h 1484862"/>
              <a:gd name="connsiteX15" fmla="*/ 1663509 w 1777478"/>
              <a:gd name="connsiteY15" fmla="*/ 726105 h 1484862"/>
              <a:gd name="connsiteX16" fmla="*/ 1770513 w 1777478"/>
              <a:gd name="connsiteY16" fmla="*/ 444003 h 1484862"/>
              <a:gd name="connsiteX17" fmla="*/ 1478684 w 1777478"/>
              <a:gd name="connsiteY17" fmla="*/ 35441 h 1484862"/>
              <a:gd name="connsiteX18" fmla="*/ 1323041 w 1777478"/>
              <a:gd name="connsiteY18" fmla="*/ 181356 h 1484862"/>
              <a:gd name="connsiteX19" fmla="*/ 1430045 w 1777478"/>
              <a:gd name="connsiteY19" fmla="*/ 473186 h 1484862"/>
              <a:gd name="connsiteX20" fmla="*/ 1332769 w 1777478"/>
              <a:gd name="connsiteY20" fmla="*/ 755288 h 1484862"/>
              <a:gd name="connsiteX21" fmla="*/ 1070122 w 1777478"/>
              <a:gd name="connsiteY21" fmla="*/ 677467 h 1484862"/>
              <a:gd name="connsiteX22" fmla="*/ 953390 w 1777478"/>
              <a:gd name="connsiteY22" fmla="*/ 463458 h 1484862"/>
              <a:gd name="connsiteX23" fmla="*/ 836658 w 1777478"/>
              <a:gd name="connsiteY23" fmla="*/ 259177 h 1484862"/>
              <a:gd name="connsiteX24" fmla="*/ 700471 w 1777478"/>
              <a:gd name="connsiteY24" fmla="*/ 6258 h 1484862"/>
              <a:gd name="connsiteX25" fmla="*/ 408641 w 1777478"/>
              <a:gd name="connsiteY25" fmla="*/ 93807 h 1484862"/>
              <a:gd name="connsiteX26" fmla="*/ 671288 w 1777478"/>
              <a:gd name="connsiteY26" fmla="*/ 278633 h 1484862"/>
              <a:gd name="connsiteX27" fmla="*/ 807475 w 1777478"/>
              <a:gd name="connsiteY27" fmla="*/ 405092 h 1484862"/>
              <a:gd name="connsiteX28" fmla="*/ 700471 w 1777478"/>
              <a:gd name="connsiteY28" fmla="*/ 609373 h 1484862"/>
              <a:gd name="connsiteX29" fmla="*/ 535101 w 1777478"/>
              <a:gd name="connsiteY29" fmla="*/ 638556 h 1484862"/>
              <a:gd name="connsiteX30" fmla="*/ 389186 w 1777478"/>
              <a:gd name="connsiteY30" fmla="*/ 638556 h 148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77478" h="1484862">
                <a:moveTo>
                  <a:pt x="389186" y="638556"/>
                </a:moveTo>
                <a:cubicBezTo>
                  <a:pt x="327578" y="700164"/>
                  <a:pt x="230301" y="894718"/>
                  <a:pt x="165450" y="1008207"/>
                </a:cubicBezTo>
                <a:cubicBezTo>
                  <a:pt x="100599" y="1121696"/>
                  <a:pt x="3322" y="1240050"/>
                  <a:pt x="79" y="1319492"/>
                </a:cubicBezTo>
                <a:cubicBezTo>
                  <a:pt x="-3164" y="1398934"/>
                  <a:pt x="94113" y="1484862"/>
                  <a:pt x="145994" y="1484862"/>
                </a:cubicBezTo>
                <a:cubicBezTo>
                  <a:pt x="197875" y="1484862"/>
                  <a:pt x="259483" y="1395692"/>
                  <a:pt x="311364" y="1319492"/>
                </a:cubicBezTo>
                <a:cubicBezTo>
                  <a:pt x="363245" y="1243292"/>
                  <a:pt x="411883" y="1037390"/>
                  <a:pt x="457279" y="1027662"/>
                </a:cubicBezTo>
                <a:cubicBezTo>
                  <a:pt x="502675" y="1017934"/>
                  <a:pt x="536722" y="1186547"/>
                  <a:pt x="583739" y="1261126"/>
                </a:cubicBezTo>
                <a:cubicBezTo>
                  <a:pt x="630756" y="1335705"/>
                  <a:pt x="661560" y="1452437"/>
                  <a:pt x="739381" y="1475135"/>
                </a:cubicBezTo>
                <a:cubicBezTo>
                  <a:pt x="817202" y="1497833"/>
                  <a:pt x="967982" y="1442709"/>
                  <a:pt x="1050667" y="1397313"/>
                </a:cubicBezTo>
                <a:cubicBezTo>
                  <a:pt x="1133352" y="1351917"/>
                  <a:pt x="1263054" y="1243292"/>
                  <a:pt x="1235492" y="1202760"/>
                </a:cubicBezTo>
                <a:cubicBezTo>
                  <a:pt x="1207930" y="1162228"/>
                  <a:pt x="940419" y="1194654"/>
                  <a:pt x="885296" y="1154122"/>
                </a:cubicBezTo>
                <a:cubicBezTo>
                  <a:pt x="830173" y="1113590"/>
                  <a:pt x="890161" y="1008207"/>
                  <a:pt x="904752" y="959569"/>
                </a:cubicBezTo>
                <a:cubicBezTo>
                  <a:pt x="919344" y="910931"/>
                  <a:pt x="917722" y="852564"/>
                  <a:pt x="972845" y="862292"/>
                </a:cubicBezTo>
                <a:cubicBezTo>
                  <a:pt x="1027968" y="872020"/>
                  <a:pt x="1162535" y="990373"/>
                  <a:pt x="1235492" y="1017935"/>
                </a:cubicBezTo>
                <a:cubicBezTo>
                  <a:pt x="1308450" y="1045497"/>
                  <a:pt x="1339254" y="1076300"/>
                  <a:pt x="1410590" y="1027662"/>
                </a:cubicBezTo>
                <a:cubicBezTo>
                  <a:pt x="1481926" y="979024"/>
                  <a:pt x="1603522" y="823381"/>
                  <a:pt x="1663509" y="726105"/>
                </a:cubicBezTo>
                <a:cubicBezTo>
                  <a:pt x="1723496" y="628829"/>
                  <a:pt x="1801317" y="559114"/>
                  <a:pt x="1770513" y="444003"/>
                </a:cubicBezTo>
                <a:cubicBezTo>
                  <a:pt x="1739709" y="328892"/>
                  <a:pt x="1553263" y="79215"/>
                  <a:pt x="1478684" y="35441"/>
                </a:cubicBezTo>
                <a:cubicBezTo>
                  <a:pt x="1404105" y="-8333"/>
                  <a:pt x="1331147" y="108399"/>
                  <a:pt x="1323041" y="181356"/>
                </a:cubicBezTo>
                <a:cubicBezTo>
                  <a:pt x="1314935" y="254313"/>
                  <a:pt x="1428424" y="377531"/>
                  <a:pt x="1430045" y="473186"/>
                </a:cubicBezTo>
                <a:cubicBezTo>
                  <a:pt x="1431666" y="568841"/>
                  <a:pt x="1392756" y="721241"/>
                  <a:pt x="1332769" y="755288"/>
                </a:cubicBezTo>
                <a:cubicBezTo>
                  <a:pt x="1272782" y="789335"/>
                  <a:pt x="1133352" y="726105"/>
                  <a:pt x="1070122" y="677467"/>
                </a:cubicBezTo>
                <a:cubicBezTo>
                  <a:pt x="1006892" y="628829"/>
                  <a:pt x="992301" y="533173"/>
                  <a:pt x="953390" y="463458"/>
                </a:cubicBezTo>
                <a:cubicBezTo>
                  <a:pt x="914479" y="393743"/>
                  <a:pt x="878811" y="335377"/>
                  <a:pt x="836658" y="259177"/>
                </a:cubicBezTo>
                <a:cubicBezTo>
                  <a:pt x="794505" y="182977"/>
                  <a:pt x="771807" y="33820"/>
                  <a:pt x="700471" y="6258"/>
                </a:cubicBezTo>
                <a:cubicBezTo>
                  <a:pt x="629135" y="-21304"/>
                  <a:pt x="413505" y="48411"/>
                  <a:pt x="408641" y="93807"/>
                </a:cubicBezTo>
                <a:cubicBezTo>
                  <a:pt x="403777" y="139203"/>
                  <a:pt x="604816" y="226752"/>
                  <a:pt x="671288" y="278633"/>
                </a:cubicBezTo>
                <a:cubicBezTo>
                  <a:pt x="737760" y="330514"/>
                  <a:pt x="802611" y="349969"/>
                  <a:pt x="807475" y="405092"/>
                </a:cubicBezTo>
                <a:cubicBezTo>
                  <a:pt x="812339" y="460215"/>
                  <a:pt x="745867" y="570462"/>
                  <a:pt x="700471" y="609373"/>
                </a:cubicBezTo>
                <a:cubicBezTo>
                  <a:pt x="655075" y="648284"/>
                  <a:pt x="582118" y="638556"/>
                  <a:pt x="535101" y="638556"/>
                </a:cubicBezTo>
                <a:cubicBezTo>
                  <a:pt x="488084" y="638556"/>
                  <a:pt x="450794" y="576948"/>
                  <a:pt x="389186" y="638556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8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3C63C37E-04E4-4509-9F65-B29B48720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C8DC0503-F9F5-4D20-82C3-F70737B2BA64}"/>
              </a:ext>
            </a:extLst>
          </p:cNvPr>
          <p:cNvSpPr txBox="1"/>
          <p:nvPr/>
        </p:nvSpPr>
        <p:spPr>
          <a:xfrm>
            <a:off x="6872237" y="3882997"/>
            <a:ext cx="331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Precision on training set : 100%</a:t>
            </a:r>
            <a:endParaRPr lang="en-US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CBD7883D-01DA-4E1F-9409-5252860428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C034989-98DB-4D21-AD0D-19911DFBE6B0}"/>
              </a:ext>
            </a:extLst>
          </p:cNvPr>
          <p:cNvCxnSpPr>
            <a:cxnSpLocks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8C3E819-E413-45E8-B033-CDA586D0D14B}"/>
              </a:ext>
            </a:extLst>
          </p:cNvPr>
          <p:cNvCxnSpPr>
            <a:cxnSpLocks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AFC1E1D-EA61-45F2-931A-DB2CCC895DB2}"/>
              </a:ext>
            </a:extLst>
          </p:cNvPr>
          <p:cNvCxnSpPr>
            <a:cxnSpLocks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054D7BD-1D06-4498-802A-12D151AB5615}"/>
              </a:ext>
            </a:extLst>
          </p:cNvPr>
          <p:cNvCxnSpPr>
            <a:cxnSpLocks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73BFC6C-D03C-48E5-8A38-0E69F286390D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A6BFB8D-1936-4C14-8BA0-6DC194371AFC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3EEA0C7-447E-42F2-8EB2-A2C852C0EEC2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084F6F-38B1-429F-82C4-AEC10B60E672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005E811-6070-4B60-BE0A-FE892CAF2FAA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D1EEA-5469-4C68-8796-4239F349DE5F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B20033F-7479-4996-B0A3-9721AEF7733B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F90A25-09EC-4CA2-B101-89F66265500F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948998-0933-457B-AF2D-CC7AD404DC41}"/>
              </a:ext>
            </a:extLst>
          </p:cNvPr>
          <p:cNvSpPr txBox="1"/>
          <p:nvPr/>
        </p:nvSpPr>
        <p:spPr>
          <a:xfrm>
            <a:off x="11157715" y="1889451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E1AE843-89C9-420F-A927-F7148FD5BCE3}"/>
              </a:ext>
            </a:extLst>
          </p:cNvPr>
          <p:cNvSpPr txBox="1"/>
          <p:nvPr/>
        </p:nvSpPr>
        <p:spPr>
          <a:xfrm>
            <a:off x="11152123" y="236779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8F05C6-1632-4A60-8A5A-C264DC31CEA1}"/>
              </a:ext>
            </a:extLst>
          </p:cNvPr>
          <p:cNvSpPr txBox="1"/>
          <p:nvPr/>
        </p:nvSpPr>
        <p:spPr>
          <a:xfrm>
            <a:off x="11152123" y="2855596"/>
            <a:ext cx="763904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8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Training :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FA7D9-846D-4545-B64C-A7FE8B86199B}"/>
              </a:ext>
            </a:extLst>
          </p:cNvPr>
          <p:cNvSpPr txBox="1"/>
          <p:nvPr/>
        </p:nvSpPr>
        <p:spPr>
          <a:xfrm>
            <a:off x="7863558" y="4129362"/>
            <a:ext cx="1774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on test set : 50%</a:t>
            </a:r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66BA264A-0DC2-47B1-8B97-93EE0B319517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BB6BE3-3326-4F12-B217-750EEB712EA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Training set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BB158C-0293-4443-B62B-C502B1CA3271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A0EDECA-93F5-43BB-86B7-12CAA4907935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15382A5-02DB-4592-90AC-659A1F2519E6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B90E424-01F0-4110-89B0-3019FA7821C4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7A5A2D5-EC91-48AE-A521-0FCF7AFBDBB9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BA0EB19-FF41-4438-BF84-B5D12562D05F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0923121A-A175-4456-8F54-AFFADBFEC585}"/>
              </a:ext>
            </a:extLst>
          </p:cNvPr>
          <p:cNvSpPr/>
          <p:nvPr/>
        </p:nvSpPr>
        <p:spPr>
          <a:xfrm>
            <a:off x="7426770" y="6252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A038E6-3811-4AC4-9C5A-3AA204668A3D}"/>
              </a:ext>
            </a:extLst>
          </p:cNvPr>
          <p:cNvSpPr/>
          <p:nvPr/>
        </p:nvSpPr>
        <p:spPr>
          <a:xfrm>
            <a:off x="4404150" y="3987034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D98C26F-76AC-498D-823A-1FD5608022B3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Test set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410C00-B71E-4C32-AC8B-96ADE0DA824E}"/>
              </a:ext>
            </a:extLst>
          </p:cNvPr>
          <p:cNvSpPr txBox="1"/>
          <p:nvPr/>
        </p:nvSpPr>
        <p:spPr>
          <a:xfrm>
            <a:off x="1556644" y="5907122"/>
            <a:ext cx="320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We test the performances of our model on the test set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13F54A0-8D93-4C7E-A796-6392591DF2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66309C2-E7F8-45EB-808F-168FC46EA851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538FDAC-4D7C-46EB-BAE9-F9E58CAD0EAC}"/>
              </a:ext>
            </a:extLst>
          </p:cNvPr>
          <p:cNvSpPr/>
          <p:nvPr/>
        </p:nvSpPr>
        <p:spPr>
          <a:xfrm>
            <a:off x="5476593" y="4478193"/>
            <a:ext cx="1777478" cy="1484862"/>
          </a:xfrm>
          <a:custGeom>
            <a:avLst/>
            <a:gdLst>
              <a:gd name="connsiteX0" fmla="*/ 389186 w 1777478"/>
              <a:gd name="connsiteY0" fmla="*/ 638556 h 1484862"/>
              <a:gd name="connsiteX1" fmla="*/ 165450 w 1777478"/>
              <a:gd name="connsiteY1" fmla="*/ 1008207 h 1484862"/>
              <a:gd name="connsiteX2" fmla="*/ 79 w 1777478"/>
              <a:gd name="connsiteY2" fmla="*/ 1319492 h 1484862"/>
              <a:gd name="connsiteX3" fmla="*/ 145994 w 1777478"/>
              <a:gd name="connsiteY3" fmla="*/ 1484862 h 1484862"/>
              <a:gd name="connsiteX4" fmla="*/ 311364 w 1777478"/>
              <a:gd name="connsiteY4" fmla="*/ 1319492 h 1484862"/>
              <a:gd name="connsiteX5" fmla="*/ 457279 w 1777478"/>
              <a:gd name="connsiteY5" fmla="*/ 1027662 h 1484862"/>
              <a:gd name="connsiteX6" fmla="*/ 583739 w 1777478"/>
              <a:gd name="connsiteY6" fmla="*/ 1261126 h 1484862"/>
              <a:gd name="connsiteX7" fmla="*/ 739381 w 1777478"/>
              <a:gd name="connsiteY7" fmla="*/ 1475135 h 1484862"/>
              <a:gd name="connsiteX8" fmla="*/ 1050667 w 1777478"/>
              <a:gd name="connsiteY8" fmla="*/ 1397313 h 1484862"/>
              <a:gd name="connsiteX9" fmla="*/ 1235492 w 1777478"/>
              <a:gd name="connsiteY9" fmla="*/ 1202760 h 1484862"/>
              <a:gd name="connsiteX10" fmla="*/ 885296 w 1777478"/>
              <a:gd name="connsiteY10" fmla="*/ 1154122 h 1484862"/>
              <a:gd name="connsiteX11" fmla="*/ 904752 w 1777478"/>
              <a:gd name="connsiteY11" fmla="*/ 959569 h 1484862"/>
              <a:gd name="connsiteX12" fmla="*/ 972845 w 1777478"/>
              <a:gd name="connsiteY12" fmla="*/ 862292 h 1484862"/>
              <a:gd name="connsiteX13" fmla="*/ 1235492 w 1777478"/>
              <a:gd name="connsiteY13" fmla="*/ 1017935 h 1484862"/>
              <a:gd name="connsiteX14" fmla="*/ 1410590 w 1777478"/>
              <a:gd name="connsiteY14" fmla="*/ 1027662 h 1484862"/>
              <a:gd name="connsiteX15" fmla="*/ 1663509 w 1777478"/>
              <a:gd name="connsiteY15" fmla="*/ 726105 h 1484862"/>
              <a:gd name="connsiteX16" fmla="*/ 1770513 w 1777478"/>
              <a:gd name="connsiteY16" fmla="*/ 444003 h 1484862"/>
              <a:gd name="connsiteX17" fmla="*/ 1478684 w 1777478"/>
              <a:gd name="connsiteY17" fmla="*/ 35441 h 1484862"/>
              <a:gd name="connsiteX18" fmla="*/ 1323041 w 1777478"/>
              <a:gd name="connsiteY18" fmla="*/ 181356 h 1484862"/>
              <a:gd name="connsiteX19" fmla="*/ 1430045 w 1777478"/>
              <a:gd name="connsiteY19" fmla="*/ 473186 h 1484862"/>
              <a:gd name="connsiteX20" fmla="*/ 1332769 w 1777478"/>
              <a:gd name="connsiteY20" fmla="*/ 755288 h 1484862"/>
              <a:gd name="connsiteX21" fmla="*/ 1070122 w 1777478"/>
              <a:gd name="connsiteY21" fmla="*/ 677467 h 1484862"/>
              <a:gd name="connsiteX22" fmla="*/ 953390 w 1777478"/>
              <a:gd name="connsiteY22" fmla="*/ 463458 h 1484862"/>
              <a:gd name="connsiteX23" fmla="*/ 836658 w 1777478"/>
              <a:gd name="connsiteY23" fmla="*/ 259177 h 1484862"/>
              <a:gd name="connsiteX24" fmla="*/ 700471 w 1777478"/>
              <a:gd name="connsiteY24" fmla="*/ 6258 h 1484862"/>
              <a:gd name="connsiteX25" fmla="*/ 408641 w 1777478"/>
              <a:gd name="connsiteY25" fmla="*/ 93807 h 1484862"/>
              <a:gd name="connsiteX26" fmla="*/ 671288 w 1777478"/>
              <a:gd name="connsiteY26" fmla="*/ 278633 h 1484862"/>
              <a:gd name="connsiteX27" fmla="*/ 807475 w 1777478"/>
              <a:gd name="connsiteY27" fmla="*/ 405092 h 1484862"/>
              <a:gd name="connsiteX28" fmla="*/ 700471 w 1777478"/>
              <a:gd name="connsiteY28" fmla="*/ 609373 h 1484862"/>
              <a:gd name="connsiteX29" fmla="*/ 535101 w 1777478"/>
              <a:gd name="connsiteY29" fmla="*/ 638556 h 1484862"/>
              <a:gd name="connsiteX30" fmla="*/ 389186 w 1777478"/>
              <a:gd name="connsiteY30" fmla="*/ 638556 h 148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777478" h="1484862">
                <a:moveTo>
                  <a:pt x="389186" y="638556"/>
                </a:moveTo>
                <a:cubicBezTo>
                  <a:pt x="327578" y="700164"/>
                  <a:pt x="230301" y="894718"/>
                  <a:pt x="165450" y="1008207"/>
                </a:cubicBezTo>
                <a:cubicBezTo>
                  <a:pt x="100599" y="1121696"/>
                  <a:pt x="3322" y="1240050"/>
                  <a:pt x="79" y="1319492"/>
                </a:cubicBezTo>
                <a:cubicBezTo>
                  <a:pt x="-3164" y="1398934"/>
                  <a:pt x="94113" y="1484862"/>
                  <a:pt x="145994" y="1484862"/>
                </a:cubicBezTo>
                <a:cubicBezTo>
                  <a:pt x="197875" y="1484862"/>
                  <a:pt x="259483" y="1395692"/>
                  <a:pt x="311364" y="1319492"/>
                </a:cubicBezTo>
                <a:cubicBezTo>
                  <a:pt x="363245" y="1243292"/>
                  <a:pt x="411883" y="1037390"/>
                  <a:pt x="457279" y="1027662"/>
                </a:cubicBezTo>
                <a:cubicBezTo>
                  <a:pt x="502675" y="1017934"/>
                  <a:pt x="536722" y="1186547"/>
                  <a:pt x="583739" y="1261126"/>
                </a:cubicBezTo>
                <a:cubicBezTo>
                  <a:pt x="630756" y="1335705"/>
                  <a:pt x="661560" y="1452437"/>
                  <a:pt x="739381" y="1475135"/>
                </a:cubicBezTo>
                <a:cubicBezTo>
                  <a:pt x="817202" y="1497833"/>
                  <a:pt x="967982" y="1442709"/>
                  <a:pt x="1050667" y="1397313"/>
                </a:cubicBezTo>
                <a:cubicBezTo>
                  <a:pt x="1133352" y="1351917"/>
                  <a:pt x="1263054" y="1243292"/>
                  <a:pt x="1235492" y="1202760"/>
                </a:cubicBezTo>
                <a:cubicBezTo>
                  <a:pt x="1207930" y="1162228"/>
                  <a:pt x="940419" y="1194654"/>
                  <a:pt x="885296" y="1154122"/>
                </a:cubicBezTo>
                <a:cubicBezTo>
                  <a:pt x="830173" y="1113590"/>
                  <a:pt x="890161" y="1008207"/>
                  <a:pt x="904752" y="959569"/>
                </a:cubicBezTo>
                <a:cubicBezTo>
                  <a:pt x="919344" y="910931"/>
                  <a:pt x="917722" y="852564"/>
                  <a:pt x="972845" y="862292"/>
                </a:cubicBezTo>
                <a:cubicBezTo>
                  <a:pt x="1027968" y="872020"/>
                  <a:pt x="1162535" y="990373"/>
                  <a:pt x="1235492" y="1017935"/>
                </a:cubicBezTo>
                <a:cubicBezTo>
                  <a:pt x="1308450" y="1045497"/>
                  <a:pt x="1339254" y="1076300"/>
                  <a:pt x="1410590" y="1027662"/>
                </a:cubicBezTo>
                <a:cubicBezTo>
                  <a:pt x="1481926" y="979024"/>
                  <a:pt x="1603522" y="823381"/>
                  <a:pt x="1663509" y="726105"/>
                </a:cubicBezTo>
                <a:cubicBezTo>
                  <a:pt x="1723496" y="628829"/>
                  <a:pt x="1801317" y="559114"/>
                  <a:pt x="1770513" y="444003"/>
                </a:cubicBezTo>
                <a:cubicBezTo>
                  <a:pt x="1739709" y="328892"/>
                  <a:pt x="1553263" y="79215"/>
                  <a:pt x="1478684" y="35441"/>
                </a:cubicBezTo>
                <a:cubicBezTo>
                  <a:pt x="1404105" y="-8333"/>
                  <a:pt x="1331147" y="108399"/>
                  <a:pt x="1323041" y="181356"/>
                </a:cubicBezTo>
                <a:cubicBezTo>
                  <a:pt x="1314935" y="254313"/>
                  <a:pt x="1428424" y="377531"/>
                  <a:pt x="1430045" y="473186"/>
                </a:cubicBezTo>
                <a:cubicBezTo>
                  <a:pt x="1431666" y="568841"/>
                  <a:pt x="1392756" y="721241"/>
                  <a:pt x="1332769" y="755288"/>
                </a:cubicBezTo>
                <a:cubicBezTo>
                  <a:pt x="1272782" y="789335"/>
                  <a:pt x="1133352" y="726105"/>
                  <a:pt x="1070122" y="677467"/>
                </a:cubicBezTo>
                <a:cubicBezTo>
                  <a:pt x="1006892" y="628829"/>
                  <a:pt x="992301" y="533173"/>
                  <a:pt x="953390" y="463458"/>
                </a:cubicBezTo>
                <a:cubicBezTo>
                  <a:pt x="914479" y="393743"/>
                  <a:pt x="878811" y="335377"/>
                  <a:pt x="836658" y="259177"/>
                </a:cubicBezTo>
                <a:cubicBezTo>
                  <a:pt x="794505" y="182977"/>
                  <a:pt x="771807" y="33820"/>
                  <a:pt x="700471" y="6258"/>
                </a:cubicBezTo>
                <a:cubicBezTo>
                  <a:pt x="629135" y="-21304"/>
                  <a:pt x="413505" y="48411"/>
                  <a:pt x="408641" y="93807"/>
                </a:cubicBezTo>
                <a:cubicBezTo>
                  <a:pt x="403777" y="139203"/>
                  <a:pt x="604816" y="226752"/>
                  <a:pt x="671288" y="278633"/>
                </a:cubicBezTo>
                <a:cubicBezTo>
                  <a:pt x="737760" y="330514"/>
                  <a:pt x="802611" y="349969"/>
                  <a:pt x="807475" y="405092"/>
                </a:cubicBezTo>
                <a:cubicBezTo>
                  <a:pt x="812339" y="460215"/>
                  <a:pt x="745867" y="570462"/>
                  <a:pt x="700471" y="609373"/>
                </a:cubicBezTo>
                <a:cubicBezTo>
                  <a:pt x="655075" y="648284"/>
                  <a:pt x="582118" y="638556"/>
                  <a:pt x="535101" y="638556"/>
                </a:cubicBezTo>
                <a:cubicBezTo>
                  <a:pt x="488084" y="638556"/>
                  <a:pt x="450794" y="576948"/>
                  <a:pt x="389186" y="638556"/>
                </a:cubicBezTo>
                <a:close/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77C712E-0CF0-4198-9181-B17BDEA01CD1}"/>
              </a:ext>
            </a:extLst>
          </p:cNvPr>
          <p:cNvSpPr txBox="1"/>
          <p:nvPr/>
        </p:nvSpPr>
        <p:spPr>
          <a:xfrm>
            <a:off x="7588752" y="4764896"/>
            <a:ext cx="4512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Wingdings" panose="05000000000000000000" pitchFamily="2" charset="2"/>
              </a:rPr>
              <a:t> </a:t>
            </a:r>
            <a:r>
              <a:rPr lang="en-CA" dirty="0"/>
              <a:t>Overfitting : The model is too </a:t>
            </a:r>
            <a:r>
              <a:rPr lang="en-CA"/>
              <a:t>specific to </a:t>
            </a:r>
            <a:r>
              <a:rPr lang="en-CA" dirty="0"/>
              <a:t>the training set and can’t be generalised to the test set. </a:t>
            </a:r>
            <a:endParaRPr lang="en-US" dirty="0"/>
          </a:p>
        </p:txBody>
      </p:sp>
      <p:pic>
        <p:nvPicPr>
          <p:cNvPr id="108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3C63C37E-04E4-4509-9F65-B29B48720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C8DC0503-F9F5-4D20-82C3-F70737B2BA64}"/>
              </a:ext>
            </a:extLst>
          </p:cNvPr>
          <p:cNvSpPr txBox="1"/>
          <p:nvPr/>
        </p:nvSpPr>
        <p:spPr>
          <a:xfrm>
            <a:off x="6872237" y="3882997"/>
            <a:ext cx="331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Precision on training set : 100%</a:t>
            </a:r>
            <a:endParaRPr lang="en-US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CBD7883D-01DA-4E1F-9409-5252860428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Generalities</a:t>
            </a:r>
            <a:endParaRPr lang="fr-FR" sz="38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BE2D5CA9-599C-4337-B8CC-9249C86E0144}"/>
              </a:ext>
            </a:extLst>
          </p:cNvPr>
          <p:cNvSpPr/>
          <p:nvPr/>
        </p:nvSpPr>
        <p:spPr>
          <a:xfrm>
            <a:off x="5643934" y="470767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71C82685-AC8C-4C2B-865B-27D5C173C630}"/>
              </a:ext>
            </a:extLst>
          </p:cNvPr>
          <p:cNvSpPr/>
          <p:nvPr/>
        </p:nvSpPr>
        <p:spPr>
          <a:xfrm rot="10800000">
            <a:off x="6564488" y="4392921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14120F-06F3-4676-89E9-0F0588382285}"/>
              </a:ext>
            </a:extLst>
          </p:cNvPr>
          <p:cNvSpPr/>
          <p:nvPr/>
        </p:nvSpPr>
        <p:spPr>
          <a:xfrm>
            <a:off x="6325031" y="500520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93905D7-C27F-4E74-AE95-CFDEDFD091FD}"/>
              </a:ext>
            </a:extLst>
          </p:cNvPr>
          <p:cNvSpPr/>
          <p:nvPr/>
        </p:nvSpPr>
        <p:spPr>
          <a:xfrm>
            <a:off x="5901796" y="546967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EA08DE9-E1FF-4791-AFF6-65B852D515AD}"/>
              </a:ext>
            </a:extLst>
          </p:cNvPr>
          <p:cNvSpPr/>
          <p:nvPr/>
        </p:nvSpPr>
        <p:spPr>
          <a:xfrm>
            <a:off x="5532441" y="506825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5A33AF-A583-453D-9A26-3B700A72134B}"/>
              </a:ext>
            </a:extLst>
          </p:cNvPr>
          <p:cNvSpPr/>
          <p:nvPr/>
        </p:nvSpPr>
        <p:spPr>
          <a:xfrm>
            <a:off x="7097146" y="540355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6EE486C-CD8C-4B9B-85F0-340CF3FCE9E0}"/>
              </a:ext>
            </a:extLst>
          </p:cNvPr>
          <p:cNvSpPr/>
          <p:nvPr/>
        </p:nvSpPr>
        <p:spPr>
          <a:xfrm>
            <a:off x="6405934" y="546967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30A3B42-3B46-44A6-857A-E9EE20291CF4}"/>
              </a:ext>
            </a:extLst>
          </p:cNvPr>
          <p:cNvSpPr/>
          <p:nvPr/>
        </p:nvSpPr>
        <p:spPr>
          <a:xfrm>
            <a:off x="6653413" y="492904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DD272E0-1517-4745-B6DC-92130A945CEF}"/>
              </a:ext>
            </a:extLst>
          </p:cNvPr>
          <p:cNvSpPr/>
          <p:nvPr/>
        </p:nvSpPr>
        <p:spPr>
          <a:xfrm>
            <a:off x="6584462" y="580142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294F2A9-ABA7-4B11-A5B1-C736033D4BF6}"/>
              </a:ext>
            </a:extLst>
          </p:cNvPr>
          <p:cNvSpPr/>
          <p:nvPr/>
        </p:nvSpPr>
        <p:spPr>
          <a:xfrm>
            <a:off x="6859456" y="554599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0429288-CF22-437D-8E5D-E310425FB169}"/>
              </a:ext>
            </a:extLst>
          </p:cNvPr>
          <p:cNvSpPr/>
          <p:nvPr/>
        </p:nvSpPr>
        <p:spPr>
          <a:xfrm>
            <a:off x="5845645" y="582036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41CF4528-3752-439C-8D54-669B7D1BFA87}"/>
              </a:ext>
            </a:extLst>
          </p:cNvPr>
          <p:cNvSpPr/>
          <p:nvPr/>
        </p:nvSpPr>
        <p:spPr>
          <a:xfrm>
            <a:off x="7007278" y="4906562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CADA092B-0470-4C47-94EC-6BF01C5709F3}"/>
              </a:ext>
            </a:extLst>
          </p:cNvPr>
          <p:cNvSpPr/>
          <p:nvPr/>
        </p:nvSpPr>
        <p:spPr>
          <a:xfrm rot="10800000">
            <a:off x="6021955" y="5199036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8D067CFD-4EA5-4443-88BA-64AD57276A44}"/>
              </a:ext>
            </a:extLst>
          </p:cNvPr>
          <p:cNvSpPr/>
          <p:nvPr/>
        </p:nvSpPr>
        <p:spPr>
          <a:xfrm rot="10800000">
            <a:off x="5888500" y="4832563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A207E190-23BE-4B6A-8D2E-B1504D55BFEC}"/>
              </a:ext>
            </a:extLst>
          </p:cNvPr>
          <p:cNvSpPr/>
          <p:nvPr/>
        </p:nvSpPr>
        <p:spPr>
          <a:xfrm rot="10800000">
            <a:off x="6743862" y="528769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24648F3F-3082-4D9B-A80B-F48117F08CB8}"/>
              </a:ext>
            </a:extLst>
          </p:cNvPr>
          <p:cNvSpPr/>
          <p:nvPr/>
        </p:nvSpPr>
        <p:spPr>
          <a:xfrm rot="10800000">
            <a:off x="7196129" y="4540206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F9232A06-B9DE-4F45-80D7-BD33FF0DF487}"/>
              </a:ext>
            </a:extLst>
          </p:cNvPr>
          <p:cNvSpPr/>
          <p:nvPr/>
        </p:nvSpPr>
        <p:spPr>
          <a:xfrm rot="10800000">
            <a:off x="5658451" y="5375946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940DBCE8-0FD6-451C-8153-166C96E4840D}"/>
              </a:ext>
            </a:extLst>
          </p:cNvPr>
          <p:cNvSpPr/>
          <p:nvPr/>
        </p:nvSpPr>
        <p:spPr>
          <a:xfrm rot="10800000">
            <a:off x="6223444" y="4296936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id="{E73B2269-E4D3-4975-A55A-0A0344C601A4}"/>
              </a:ext>
            </a:extLst>
          </p:cNvPr>
          <p:cNvSpPr/>
          <p:nvPr/>
        </p:nvSpPr>
        <p:spPr>
          <a:xfrm rot="10800000">
            <a:off x="6258059" y="5927364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82E7EE4B-E650-423D-9422-49B25BA54CBE}"/>
              </a:ext>
            </a:extLst>
          </p:cNvPr>
          <p:cNvSpPr/>
          <p:nvPr/>
        </p:nvSpPr>
        <p:spPr>
          <a:xfrm rot="10800000">
            <a:off x="7058996" y="5774291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C700132-4AAE-4FAF-BC90-931536EADB37}"/>
              </a:ext>
            </a:extLst>
          </p:cNvPr>
          <p:cNvCxnSpPr>
            <a:cxnSpLocks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A5BC940-0BC5-40A5-98BC-2CA5CAE964DD}"/>
              </a:ext>
            </a:extLst>
          </p:cNvPr>
          <p:cNvCxnSpPr>
            <a:cxnSpLocks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5681C9C-6090-4819-9A42-4D2CC8ECFA7E}"/>
              </a:ext>
            </a:extLst>
          </p:cNvPr>
          <p:cNvCxnSpPr>
            <a:cxnSpLocks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87EEC19-FEAD-41E8-86A8-082BF728D1F5}"/>
              </a:ext>
            </a:extLst>
          </p:cNvPr>
          <p:cNvCxnSpPr>
            <a:cxnSpLocks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72A0BBC-92FB-4CB8-8EDF-09821455A362}"/>
              </a:ext>
            </a:extLst>
          </p:cNvPr>
          <p:cNvCxnSpPr>
            <a:cxnSpLocks/>
            <a:endCxn id="142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C1C5591-3724-4A59-B7DF-F6ED0CAD4E37}"/>
              </a:ext>
            </a:extLst>
          </p:cNvPr>
          <p:cNvCxnSpPr>
            <a:cxnSpLocks/>
            <a:endCxn id="143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04CEF4B-8AC7-4272-A28E-AA6A9781F014}"/>
              </a:ext>
            </a:extLst>
          </p:cNvPr>
          <p:cNvCxnSpPr>
            <a:cxnSpLocks/>
            <a:endCxn id="144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9B8EA6A-6895-4792-BAB0-16D6C43A5542}"/>
              </a:ext>
            </a:extLst>
          </p:cNvPr>
          <p:cNvCxnSpPr>
            <a:cxnSpLocks/>
            <a:endCxn id="145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8058F63-8DB6-480A-9A27-1F1D5983220C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7C5D829-E266-4309-9374-6283F23432F6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2B71BC0-9798-4C84-A0E4-FDFF2F393B5B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C3885C3-B7CA-401E-A3BE-30A24C3F3E8B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B7D0CDF-83DA-455D-B465-61A2C6AC7B48}"/>
              </a:ext>
            </a:extLst>
          </p:cNvPr>
          <p:cNvSpPr txBox="1"/>
          <p:nvPr/>
        </p:nvSpPr>
        <p:spPr>
          <a:xfrm>
            <a:off x="11157715" y="1889451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A4CCC3AA-E219-4602-962E-F2A8E5122BCB}"/>
              </a:ext>
            </a:extLst>
          </p:cNvPr>
          <p:cNvSpPr txBox="1"/>
          <p:nvPr/>
        </p:nvSpPr>
        <p:spPr>
          <a:xfrm>
            <a:off x="11152123" y="236779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7B51113-AB42-4125-B8B6-D25AE48432F5}"/>
              </a:ext>
            </a:extLst>
          </p:cNvPr>
          <p:cNvSpPr txBox="1"/>
          <p:nvPr/>
        </p:nvSpPr>
        <p:spPr>
          <a:xfrm>
            <a:off x="11152123" y="2855596"/>
            <a:ext cx="763904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8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2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 err="1"/>
              <a:t>Presentation</a:t>
            </a:r>
            <a:r>
              <a:rPr lang="fr-FR" sz="4000" dirty="0"/>
              <a:t> </a:t>
            </a:r>
            <a:r>
              <a:rPr lang="fr-FR" sz="4000" dirty="0" err="1"/>
              <a:t>Outline</a:t>
            </a:r>
            <a:endParaRPr lang="fr-FR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5450-94BF-4FC6-8973-859CAC5998F2}"/>
              </a:ext>
            </a:extLst>
          </p:cNvPr>
          <p:cNvSpPr txBox="1"/>
          <p:nvPr/>
        </p:nvSpPr>
        <p:spPr>
          <a:xfrm>
            <a:off x="1632857" y="1028311"/>
            <a:ext cx="8948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1- Introduction </a:t>
            </a:r>
          </a:p>
          <a:p>
            <a:r>
              <a:rPr lang="en-CA" sz="2500" dirty="0"/>
              <a:t>	- Definition of Machine Learning</a:t>
            </a:r>
          </a:p>
          <a:p>
            <a:r>
              <a:rPr lang="en-CA" sz="2500" dirty="0"/>
              <a:t>	- A simple example 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5EB89-9CAC-41F3-BE68-4A9881F45214}"/>
              </a:ext>
            </a:extLst>
          </p:cNvPr>
          <p:cNvSpPr txBox="1"/>
          <p:nvPr/>
        </p:nvSpPr>
        <p:spPr>
          <a:xfrm>
            <a:off x="1643744" y="2610088"/>
            <a:ext cx="10402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2- Methodology of Machine Learning</a:t>
            </a:r>
          </a:p>
          <a:p>
            <a:r>
              <a:rPr lang="en-CA" sz="2500" dirty="0"/>
              <a:t>	- General Methodology </a:t>
            </a:r>
          </a:p>
          <a:p>
            <a:r>
              <a:rPr lang="en-CA" sz="2500" dirty="0"/>
              <a:t>	- 2 Algorithms very popular : Random Forest and Neural Network </a:t>
            </a:r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B1546-7CCD-4888-8BFE-6EF79D3BADE4}"/>
              </a:ext>
            </a:extLst>
          </p:cNvPr>
          <p:cNvSpPr txBox="1"/>
          <p:nvPr/>
        </p:nvSpPr>
        <p:spPr>
          <a:xfrm>
            <a:off x="1632857" y="4151186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3- Examples applied in Medicine : Disease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00D98-F6CC-4DC9-B055-FA87BEA99299}"/>
              </a:ext>
            </a:extLst>
          </p:cNvPr>
          <p:cNvSpPr txBox="1"/>
          <p:nvPr/>
        </p:nvSpPr>
        <p:spPr>
          <a:xfrm>
            <a:off x="1643744" y="4924564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4- Conclusion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0E873-6E61-4181-A92E-7DF4889F19A4}"/>
              </a:ext>
            </a:extLst>
          </p:cNvPr>
          <p:cNvSpPr txBox="1"/>
          <p:nvPr/>
        </p:nvSpPr>
        <p:spPr>
          <a:xfrm>
            <a:off x="2526921" y="5448627"/>
            <a:ext cx="722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500" dirty="0"/>
              <a:t>- Synthesis</a:t>
            </a:r>
          </a:p>
          <a:p>
            <a:r>
              <a:rPr lang="en-CA" sz="2500" dirty="0"/>
              <a:t>- Limits of 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076A9B-7CE4-497F-A6D5-A143A3F4C0BC}"/>
              </a:ext>
            </a:extLst>
          </p:cNvPr>
          <p:cNvSpPr/>
          <p:nvPr/>
        </p:nvSpPr>
        <p:spPr>
          <a:xfrm>
            <a:off x="1643744" y="3092161"/>
            <a:ext cx="9788320" cy="38480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371 L -0.0013 0.0587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24FE2B-A01C-4F1D-A73F-7D7D766512FA}"/>
              </a:ext>
            </a:extLst>
          </p:cNvPr>
          <p:cNvSpPr txBox="1"/>
          <p:nvPr/>
        </p:nvSpPr>
        <p:spPr>
          <a:xfrm>
            <a:off x="1768510" y="1439694"/>
            <a:ext cx="10156790" cy="4059534"/>
          </a:xfrm>
          <a:prstGeom prst="rect">
            <a:avLst/>
          </a:prstGeom>
          <a:noFill/>
          <a:ln w="476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41200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58124-BA53-45B0-9B91-E5FBC40150AB}"/>
              </a:ext>
            </a:extLst>
          </p:cNvPr>
          <p:cNvSpPr txBox="1"/>
          <p:nvPr/>
        </p:nvSpPr>
        <p:spPr>
          <a:xfrm>
            <a:off x="1909187" y="1479886"/>
            <a:ext cx="97525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/>
              <a:t>Definition : </a:t>
            </a:r>
            <a:endParaRPr lang="en-US" sz="3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AF53CA-DFAC-497D-B2B5-BCF1B306471F}"/>
              </a:ext>
            </a:extLst>
          </p:cNvPr>
          <p:cNvSpPr txBox="1"/>
          <p:nvPr/>
        </p:nvSpPr>
        <p:spPr>
          <a:xfrm>
            <a:off x="1909187" y="2523191"/>
            <a:ext cx="9648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A Machine Learning algorithm is an algorithm capable of automatically recognizing different objects.</a:t>
            </a:r>
            <a:endParaRPr lang="en-US" sz="3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11A99-CF3C-4E51-B85A-08816AD0F0AF}"/>
              </a:ext>
            </a:extLst>
          </p:cNvPr>
          <p:cNvSpPr/>
          <p:nvPr/>
        </p:nvSpPr>
        <p:spPr>
          <a:xfrm>
            <a:off x="1909187" y="4011209"/>
            <a:ext cx="9894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000" dirty="0"/>
              <a:t>To do so, the algorithm had observed lots of examples of those objects to build its own classification model.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95830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2 </a:t>
            </a:r>
            <a:r>
              <a:rPr lang="fr-FR" sz="3800" dirty="0" err="1"/>
              <a:t>classifiers</a:t>
            </a:r>
            <a:endParaRPr lang="fr-FR" sz="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2214309" y="1638828"/>
            <a:ext cx="3662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Support Vector Machine (SVM)</a:t>
            </a:r>
          </a:p>
          <a:p>
            <a:pPr marL="285750" indent="-285750">
              <a:buFontTx/>
              <a:buChar char="-"/>
            </a:pPr>
            <a:r>
              <a:rPr lang="en-CA" dirty="0"/>
              <a:t>K-nearest neighbour</a:t>
            </a:r>
          </a:p>
          <a:p>
            <a:pPr marL="285750" indent="-285750">
              <a:buFontTx/>
              <a:buChar char="-"/>
            </a:pPr>
            <a:r>
              <a:rPr lang="en-CA" dirty="0"/>
              <a:t>Random Forest</a:t>
            </a:r>
          </a:p>
          <a:p>
            <a:pPr marL="285750" indent="-285750">
              <a:buFontTx/>
              <a:buChar char="-"/>
            </a:pPr>
            <a:r>
              <a:rPr lang="en-CA" dirty="0"/>
              <a:t>Neural Network</a:t>
            </a:r>
          </a:p>
          <a:p>
            <a:pPr marL="285750" indent="-285750">
              <a:buFontTx/>
              <a:buChar char="-"/>
            </a:pPr>
            <a:r>
              <a:rPr lang="en-CA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D729D-254A-4D9A-947F-277E5BBDF5B7}"/>
              </a:ext>
            </a:extLst>
          </p:cNvPr>
          <p:cNvSpPr txBox="1"/>
          <p:nvPr/>
        </p:nvSpPr>
        <p:spPr>
          <a:xfrm>
            <a:off x="1537176" y="904240"/>
            <a:ext cx="673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Lots of classifiers :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C11C06-0997-4DDE-89A5-0BD8D47BD7E7}"/>
              </a:ext>
            </a:extLst>
          </p:cNvPr>
          <p:cNvCxnSpPr/>
          <p:nvPr/>
        </p:nvCxnSpPr>
        <p:spPr>
          <a:xfrm>
            <a:off x="7946672" y="5660145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77F5E8-9281-47B5-B5BD-08D81B2D2451}"/>
              </a:ext>
            </a:extLst>
          </p:cNvPr>
          <p:cNvCxnSpPr>
            <a:cxnSpLocks/>
          </p:cNvCxnSpPr>
          <p:nvPr/>
        </p:nvCxnSpPr>
        <p:spPr>
          <a:xfrm flipV="1">
            <a:off x="7957873" y="3702187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D0FAA-51CD-457F-B0B8-6FD0ACD5A115}"/>
              </a:ext>
            </a:extLst>
          </p:cNvPr>
          <p:cNvCxnSpPr/>
          <p:nvPr/>
        </p:nvCxnSpPr>
        <p:spPr>
          <a:xfrm>
            <a:off x="8740057" y="5613252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0094D1-8332-4444-84A0-CE4E533B2490}"/>
              </a:ext>
            </a:extLst>
          </p:cNvPr>
          <p:cNvCxnSpPr>
            <a:cxnSpLocks/>
          </p:cNvCxnSpPr>
          <p:nvPr/>
        </p:nvCxnSpPr>
        <p:spPr>
          <a:xfrm flipH="1">
            <a:off x="7890241" y="5086212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0E4A6-9731-4DBA-80BF-0217DF193556}"/>
              </a:ext>
            </a:extLst>
          </p:cNvPr>
          <p:cNvCxnSpPr/>
          <p:nvPr/>
        </p:nvCxnSpPr>
        <p:spPr>
          <a:xfrm>
            <a:off x="9685889" y="5613252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D83B2C-0808-4B3A-B790-59BE7261AFF7}"/>
              </a:ext>
            </a:extLst>
          </p:cNvPr>
          <p:cNvCxnSpPr>
            <a:cxnSpLocks/>
          </p:cNvCxnSpPr>
          <p:nvPr/>
        </p:nvCxnSpPr>
        <p:spPr>
          <a:xfrm flipH="1">
            <a:off x="7887193" y="4232772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7F32E-B7D9-4F6B-875D-49B5737DA175}"/>
              </a:ext>
            </a:extLst>
          </p:cNvPr>
          <p:cNvSpPr/>
          <p:nvPr/>
        </p:nvSpPr>
        <p:spPr>
          <a:xfrm>
            <a:off x="10368976" y="5630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77EDDC9-32B0-4CF8-9146-1F6FE4FFFD47}"/>
              </a:ext>
            </a:extLst>
          </p:cNvPr>
          <p:cNvSpPr/>
          <p:nvPr/>
        </p:nvSpPr>
        <p:spPr>
          <a:xfrm rot="10800000">
            <a:off x="9188926" y="37867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0018B9-CE26-429B-9D33-697F05E9F6C5}"/>
              </a:ext>
            </a:extLst>
          </p:cNvPr>
          <p:cNvSpPr/>
          <p:nvPr/>
        </p:nvSpPr>
        <p:spPr>
          <a:xfrm rot="10800000">
            <a:off x="9124758" y="3580346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D14B3AE-8383-45E3-B1AB-09E6D07847D0}"/>
              </a:ext>
            </a:extLst>
          </p:cNvPr>
          <p:cNvSpPr/>
          <p:nvPr/>
        </p:nvSpPr>
        <p:spPr>
          <a:xfrm rot="10800000">
            <a:off x="8444790" y="4179856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B6F2F69-DB88-4671-9987-54A92E2170DD}"/>
              </a:ext>
            </a:extLst>
          </p:cNvPr>
          <p:cNvSpPr/>
          <p:nvPr/>
        </p:nvSpPr>
        <p:spPr>
          <a:xfrm rot="10800000">
            <a:off x="8622180" y="377089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8E49C67-240B-46A4-94BF-7A5BC77B05A9}"/>
              </a:ext>
            </a:extLst>
          </p:cNvPr>
          <p:cNvSpPr/>
          <p:nvPr/>
        </p:nvSpPr>
        <p:spPr>
          <a:xfrm rot="10800000">
            <a:off x="8753876" y="368214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35BF566-4CD4-4001-8F38-BDBB861F0B79}"/>
              </a:ext>
            </a:extLst>
          </p:cNvPr>
          <p:cNvSpPr/>
          <p:nvPr/>
        </p:nvSpPr>
        <p:spPr>
          <a:xfrm rot="10800000">
            <a:off x="8279963" y="4042366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AA845A7-AC6D-46DA-ACED-156C9C5D11CC}"/>
              </a:ext>
            </a:extLst>
          </p:cNvPr>
          <p:cNvSpPr/>
          <p:nvPr/>
        </p:nvSpPr>
        <p:spPr>
          <a:xfrm rot="10800000">
            <a:off x="8552766" y="4013310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FEB3ACA-098A-48D2-9E32-29ADA5D13508}"/>
              </a:ext>
            </a:extLst>
          </p:cNvPr>
          <p:cNvSpPr/>
          <p:nvPr/>
        </p:nvSpPr>
        <p:spPr>
          <a:xfrm rot="10800000">
            <a:off x="9003619" y="37552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48E2109-1283-4DED-A4B3-0B843BC181C8}"/>
              </a:ext>
            </a:extLst>
          </p:cNvPr>
          <p:cNvSpPr/>
          <p:nvPr/>
        </p:nvSpPr>
        <p:spPr>
          <a:xfrm rot="10800000">
            <a:off x="8421950" y="383595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D8FB4EE-3BF8-48FD-B5A5-0002F964E2E9}"/>
              </a:ext>
            </a:extLst>
          </p:cNvPr>
          <p:cNvSpPr/>
          <p:nvPr/>
        </p:nvSpPr>
        <p:spPr>
          <a:xfrm rot="10800000">
            <a:off x="8868739" y="34958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2032207-72A4-44F6-938E-AF811EE0DD3D}"/>
              </a:ext>
            </a:extLst>
          </p:cNvPr>
          <p:cNvSpPr/>
          <p:nvPr/>
        </p:nvSpPr>
        <p:spPr>
          <a:xfrm rot="10800000">
            <a:off x="8435838" y="365142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D72BFF-2A81-4B3E-8527-E0B18582B56E}"/>
              </a:ext>
            </a:extLst>
          </p:cNvPr>
          <p:cNvSpPr/>
          <p:nvPr/>
        </p:nvSpPr>
        <p:spPr>
          <a:xfrm>
            <a:off x="8994335" y="4426032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E8F09F-9DED-4715-A454-4CFCE84228BB}"/>
              </a:ext>
            </a:extLst>
          </p:cNvPr>
          <p:cNvSpPr/>
          <p:nvPr/>
        </p:nvSpPr>
        <p:spPr>
          <a:xfrm>
            <a:off x="9717274" y="441530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5EFB54-89AB-42FE-8077-48D1100155DF}"/>
              </a:ext>
            </a:extLst>
          </p:cNvPr>
          <p:cNvSpPr/>
          <p:nvPr/>
        </p:nvSpPr>
        <p:spPr>
          <a:xfrm>
            <a:off x="9483886" y="504779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01C150-81DB-4810-A30C-E9A995216BA6}"/>
              </a:ext>
            </a:extLst>
          </p:cNvPr>
          <p:cNvSpPr/>
          <p:nvPr/>
        </p:nvSpPr>
        <p:spPr>
          <a:xfrm>
            <a:off x="9206793" y="514324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A4623E-9415-4A75-8398-7C8F6A5ACD7B}"/>
              </a:ext>
            </a:extLst>
          </p:cNvPr>
          <p:cNvSpPr/>
          <p:nvPr/>
        </p:nvSpPr>
        <p:spPr>
          <a:xfrm>
            <a:off x="9410337" y="482218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9FD2D0-211F-4BEB-A210-48768C3364D6}"/>
              </a:ext>
            </a:extLst>
          </p:cNvPr>
          <p:cNvSpPr/>
          <p:nvPr/>
        </p:nvSpPr>
        <p:spPr>
          <a:xfrm>
            <a:off x="9098182" y="489353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EF2199-6115-40ED-B585-FC62818A8C63}"/>
              </a:ext>
            </a:extLst>
          </p:cNvPr>
          <p:cNvSpPr/>
          <p:nvPr/>
        </p:nvSpPr>
        <p:spPr>
          <a:xfrm>
            <a:off x="9686474" y="503131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BFC83-069B-4EDC-8695-5281F65CAE12}"/>
              </a:ext>
            </a:extLst>
          </p:cNvPr>
          <p:cNvSpPr/>
          <p:nvPr/>
        </p:nvSpPr>
        <p:spPr>
          <a:xfrm>
            <a:off x="9188214" y="4648082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D774E9-1877-4949-BC0D-AB29CA227D24}"/>
              </a:ext>
            </a:extLst>
          </p:cNvPr>
          <p:cNvSpPr/>
          <p:nvPr/>
        </p:nvSpPr>
        <p:spPr>
          <a:xfrm>
            <a:off x="8795280" y="492083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920FB33-F84D-4EC4-B62B-71884267EA4E}"/>
              </a:ext>
            </a:extLst>
          </p:cNvPr>
          <p:cNvSpPr/>
          <p:nvPr/>
        </p:nvSpPr>
        <p:spPr>
          <a:xfrm>
            <a:off x="8902701" y="403051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27F45D-1297-4131-9430-853E54612B78}"/>
              </a:ext>
            </a:extLst>
          </p:cNvPr>
          <p:cNvSpPr/>
          <p:nvPr/>
        </p:nvSpPr>
        <p:spPr>
          <a:xfrm>
            <a:off x="9219537" y="432422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B0BB13-50BE-40CE-97D8-63257F21BED2}"/>
              </a:ext>
            </a:extLst>
          </p:cNvPr>
          <p:cNvSpPr/>
          <p:nvPr/>
        </p:nvSpPr>
        <p:spPr>
          <a:xfrm>
            <a:off x="9653950" y="475917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9F611E25-19F2-4539-95F3-40E6F2FBA674}"/>
              </a:ext>
            </a:extLst>
          </p:cNvPr>
          <p:cNvSpPr/>
          <p:nvPr/>
        </p:nvSpPr>
        <p:spPr>
          <a:xfrm rot="10800000">
            <a:off x="8813016" y="3839762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AFFF650-848D-4760-A3F3-C9770C71AEFA}"/>
              </a:ext>
            </a:extLst>
          </p:cNvPr>
          <p:cNvSpPr/>
          <p:nvPr/>
        </p:nvSpPr>
        <p:spPr>
          <a:xfrm rot="10800000">
            <a:off x="9188926" y="393006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E919DF-0FC1-4B16-B106-FF366C6CA9E6}"/>
              </a:ext>
            </a:extLst>
          </p:cNvPr>
          <p:cNvSpPr/>
          <p:nvPr/>
        </p:nvSpPr>
        <p:spPr>
          <a:xfrm>
            <a:off x="9483886" y="439231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0E54A24-43E5-4520-B338-3DA9481865DF}"/>
              </a:ext>
            </a:extLst>
          </p:cNvPr>
          <p:cNvSpPr/>
          <p:nvPr/>
        </p:nvSpPr>
        <p:spPr>
          <a:xfrm rot="10800000">
            <a:off x="8781139" y="4357110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E43FD4-6E5E-481F-AF13-E2F7A83EEF8F}"/>
              </a:ext>
            </a:extLst>
          </p:cNvPr>
          <p:cNvSpPr/>
          <p:nvPr/>
        </p:nvSpPr>
        <p:spPr>
          <a:xfrm>
            <a:off x="8984313" y="5094239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CCB896-C118-4DB2-85F3-8D89900F3FD2}"/>
              </a:ext>
            </a:extLst>
          </p:cNvPr>
          <p:cNvSpPr/>
          <p:nvPr/>
        </p:nvSpPr>
        <p:spPr>
          <a:xfrm>
            <a:off x="8862303" y="465688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DC4EF20-390D-48FE-ABCD-99DE23A17D91}"/>
              </a:ext>
            </a:extLst>
          </p:cNvPr>
          <p:cNvSpPr/>
          <p:nvPr/>
        </p:nvSpPr>
        <p:spPr>
          <a:xfrm>
            <a:off x="8583461" y="473908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23B08EA-9EBD-43D6-AD31-A6F75D20772F}"/>
              </a:ext>
            </a:extLst>
          </p:cNvPr>
          <p:cNvSpPr/>
          <p:nvPr/>
        </p:nvSpPr>
        <p:spPr>
          <a:xfrm>
            <a:off x="8628237" y="504689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5A086D6-EB19-4074-A219-E933643948E9}"/>
              </a:ext>
            </a:extLst>
          </p:cNvPr>
          <p:cNvSpPr/>
          <p:nvPr/>
        </p:nvSpPr>
        <p:spPr>
          <a:xfrm>
            <a:off x="9392100" y="358799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4EC316-C97F-43DD-A4B3-903AEF239108}"/>
              </a:ext>
            </a:extLst>
          </p:cNvPr>
          <p:cNvGrpSpPr/>
          <p:nvPr/>
        </p:nvGrpSpPr>
        <p:grpSpPr>
          <a:xfrm>
            <a:off x="8155967" y="4347600"/>
            <a:ext cx="163224" cy="135416"/>
            <a:chOff x="7607374" y="4318795"/>
            <a:chExt cx="63324" cy="8915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AC521F-AE05-49E3-8D17-0BE734DCB7CB}"/>
                </a:ext>
              </a:extLst>
            </p:cNvPr>
            <p:cNvCxnSpPr>
              <a:cxnSpLocks/>
            </p:cNvCxnSpPr>
            <p:nvPr/>
          </p:nvCxnSpPr>
          <p:spPr>
            <a:xfrm>
              <a:off x="7607374" y="4318795"/>
              <a:ext cx="63324" cy="891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C4FF9C-663D-4B08-A372-D8D54AEEE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7374" y="4318795"/>
              <a:ext cx="63324" cy="891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40D496-57C7-4836-A5B5-EC259C799969}"/>
              </a:ext>
            </a:extLst>
          </p:cNvPr>
          <p:cNvCxnSpPr>
            <a:cxnSpLocks/>
            <a:endCxn id="18" idx="5"/>
          </p:cNvCxnSpPr>
          <p:nvPr/>
        </p:nvCxnSpPr>
        <p:spPr>
          <a:xfrm flipV="1">
            <a:off x="8237579" y="4149615"/>
            <a:ext cx="93177" cy="2656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RÃ©sultats de recherche d'images pour Â«Â support vector machineÂ Â»">
            <a:extLst>
              <a:ext uri="{FF2B5EF4-FFF2-40B4-BE49-F238E27FC236}">
                <a16:creationId xmlns:a16="http://schemas.microsoft.com/office/drawing/2014/main" id="{F713B933-FE52-47C5-80CD-F167BE9F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82" y="3176677"/>
            <a:ext cx="4456811" cy="27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DC27A2D-C629-4827-8EB7-F0242DAE4430}"/>
              </a:ext>
            </a:extLst>
          </p:cNvPr>
          <p:cNvSpPr/>
          <p:nvPr/>
        </p:nvSpPr>
        <p:spPr>
          <a:xfrm>
            <a:off x="2551850" y="5864001"/>
            <a:ext cx="3094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Support Vector Machine (SVM)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A7FD075-C300-42FE-91AA-E8766D0588F0}"/>
              </a:ext>
            </a:extLst>
          </p:cNvPr>
          <p:cNvSpPr/>
          <p:nvPr/>
        </p:nvSpPr>
        <p:spPr>
          <a:xfrm>
            <a:off x="8342357" y="5825068"/>
            <a:ext cx="2099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K-nearest neighbour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361DFF-E463-4D81-B330-4953B9C05029}"/>
              </a:ext>
            </a:extLst>
          </p:cNvPr>
          <p:cNvSpPr/>
          <p:nvPr/>
        </p:nvSpPr>
        <p:spPr>
          <a:xfrm>
            <a:off x="7148971" y="3413482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278322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2 </a:t>
            </a:r>
            <a:r>
              <a:rPr lang="fr-FR" sz="3800" dirty="0" err="1"/>
              <a:t>classifiers</a:t>
            </a:r>
            <a:endParaRPr lang="fr-FR" sz="3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2214309" y="1638828"/>
            <a:ext cx="3662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Support Vector Machine (SVM)</a:t>
            </a:r>
          </a:p>
          <a:p>
            <a:pPr marL="285750" indent="-285750">
              <a:buFontTx/>
              <a:buChar char="-"/>
            </a:pPr>
            <a:r>
              <a:rPr lang="en-CA" dirty="0"/>
              <a:t>K-nearest neighbour</a:t>
            </a:r>
          </a:p>
          <a:p>
            <a:pPr marL="285750" indent="-285750">
              <a:buFontTx/>
              <a:buChar char="-"/>
            </a:pPr>
            <a:r>
              <a:rPr lang="en-CA" b="1" dirty="0"/>
              <a:t>Random Forest</a:t>
            </a:r>
          </a:p>
          <a:p>
            <a:pPr marL="285750" indent="-285750">
              <a:buFontTx/>
              <a:buChar char="-"/>
            </a:pPr>
            <a:r>
              <a:rPr lang="en-CA" b="1" dirty="0"/>
              <a:t>Neural Network</a:t>
            </a:r>
          </a:p>
          <a:p>
            <a:pPr marL="285750" indent="-285750">
              <a:buFontTx/>
              <a:buChar char="-"/>
            </a:pPr>
            <a:r>
              <a:rPr lang="en-CA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D729D-254A-4D9A-947F-277E5BBDF5B7}"/>
              </a:ext>
            </a:extLst>
          </p:cNvPr>
          <p:cNvSpPr txBox="1"/>
          <p:nvPr/>
        </p:nvSpPr>
        <p:spPr>
          <a:xfrm>
            <a:off x="1537176" y="904240"/>
            <a:ext cx="673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Lots of classifiers :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C11C06-0997-4DDE-89A5-0BD8D47BD7E7}"/>
              </a:ext>
            </a:extLst>
          </p:cNvPr>
          <p:cNvCxnSpPr/>
          <p:nvPr/>
        </p:nvCxnSpPr>
        <p:spPr>
          <a:xfrm>
            <a:off x="7946672" y="5660145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77F5E8-9281-47B5-B5BD-08D81B2D2451}"/>
              </a:ext>
            </a:extLst>
          </p:cNvPr>
          <p:cNvCxnSpPr>
            <a:cxnSpLocks/>
          </p:cNvCxnSpPr>
          <p:nvPr/>
        </p:nvCxnSpPr>
        <p:spPr>
          <a:xfrm flipV="1">
            <a:off x="7957873" y="3702187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D0FAA-51CD-457F-B0B8-6FD0ACD5A115}"/>
              </a:ext>
            </a:extLst>
          </p:cNvPr>
          <p:cNvCxnSpPr/>
          <p:nvPr/>
        </p:nvCxnSpPr>
        <p:spPr>
          <a:xfrm>
            <a:off x="8740057" y="5613252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0094D1-8332-4444-84A0-CE4E533B2490}"/>
              </a:ext>
            </a:extLst>
          </p:cNvPr>
          <p:cNvCxnSpPr>
            <a:cxnSpLocks/>
          </p:cNvCxnSpPr>
          <p:nvPr/>
        </p:nvCxnSpPr>
        <p:spPr>
          <a:xfrm flipH="1">
            <a:off x="7890241" y="5086212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0E4A6-9731-4DBA-80BF-0217DF193556}"/>
              </a:ext>
            </a:extLst>
          </p:cNvPr>
          <p:cNvCxnSpPr/>
          <p:nvPr/>
        </p:nvCxnSpPr>
        <p:spPr>
          <a:xfrm>
            <a:off x="9685889" y="5613252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D83B2C-0808-4B3A-B790-59BE7261AFF7}"/>
              </a:ext>
            </a:extLst>
          </p:cNvPr>
          <p:cNvCxnSpPr>
            <a:cxnSpLocks/>
          </p:cNvCxnSpPr>
          <p:nvPr/>
        </p:nvCxnSpPr>
        <p:spPr>
          <a:xfrm flipH="1">
            <a:off x="7887193" y="4232772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7F32E-B7D9-4F6B-875D-49B5737DA175}"/>
              </a:ext>
            </a:extLst>
          </p:cNvPr>
          <p:cNvSpPr/>
          <p:nvPr/>
        </p:nvSpPr>
        <p:spPr>
          <a:xfrm>
            <a:off x="10368976" y="563088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77EDDC9-32B0-4CF8-9146-1F6FE4FFFD47}"/>
              </a:ext>
            </a:extLst>
          </p:cNvPr>
          <p:cNvSpPr/>
          <p:nvPr/>
        </p:nvSpPr>
        <p:spPr>
          <a:xfrm rot="10800000">
            <a:off x="9188926" y="37867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0018B9-CE26-429B-9D33-697F05E9F6C5}"/>
              </a:ext>
            </a:extLst>
          </p:cNvPr>
          <p:cNvSpPr/>
          <p:nvPr/>
        </p:nvSpPr>
        <p:spPr>
          <a:xfrm rot="10800000">
            <a:off x="9124758" y="3580346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D14B3AE-8383-45E3-B1AB-09E6D07847D0}"/>
              </a:ext>
            </a:extLst>
          </p:cNvPr>
          <p:cNvSpPr/>
          <p:nvPr/>
        </p:nvSpPr>
        <p:spPr>
          <a:xfrm rot="10800000">
            <a:off x="8444790" y="4179856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B6F2F69-DB88-4671-9987-54A92E2170DD}"/>
              </a:ext>
            </a:extLst>
          </p:cNvPr>
          <p:cNvSpPr/>
          <p:nvPr/>
        </p:nvSpPr>
        <p:spPr>
          <a:xfrm rot="10800000">
            <a:off x="8622180" y="377089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8E49C67-240B-46A4-94BF-7A5BC77B05A9}"/>
              </a:ext>
            </a:extLst>
          </p:cNvPr>
          <p:cNvSpPr/>
          <p:nvPr/>
        </p:nvSpPr>
        <p:spPr>
          <a:xfrm rot="10800000">
            <a:off x="8753876" y="368214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35BF566-4CD4-4001-8F38-BDBB861F0B79}"/>
              </a:ext>
            </a:extLst>
          </p:cNvPr>
          <p:cNvSpPr/>
          <p:nvPr/>
        </p:nvSpPr>
        <p:spPr>
          <a:xfrm rot="10800000">
            <a:off x="8279963" y="4042366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AA845A7-AC6D-46DA-ACED-156C9C5D11CC}"/>
              </a:ext>
            </a:extLst>
          </p:cNvPr>
          <p:cNvSpPr/>
          <p:nvPr/>
        </p:nvSpPr>
        <p:spPr>
          <a:xfrm rot="10800000">
            <a:off x="8552766" y="4013310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FEB3ACA-098A-48D2-9E32-29ADA5D13508}"/>
              </a:ext>
            </a:extLst>
          </p:cNvPr>
          <p:cNvSpPr/>
          <p:nvPr/>
        </p:nvSpPr>
        <p:spPr>
          <a:xfrm rot="10800000">
            <a:off x="9003619" y="37552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48E2109-1283-4DED-A4B3-0B843BC181C8}"/>
              </a:ext>
            </a:extLst>
          </p:cNvPr>
          <p:cNvSpPr/>
          <p:nvPr/>
        </p:nvSpPr>
        <p:spPr>
          <a:xfrm rot="10800000">
            <a:off x="8421950" y="383595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D8FB4EE-3BF8-48FD-B5A5-0002F964E2E9}"/>
              </a:ext>
            </a:extLst>
          </p:cNvPr>
          <p:cNvSpPr/>
          <p:nvPr/>
        </p:nvSpPr>
        <p:spPr>
          <a:xfrm rot="10800000">
            <a:off x="8868739" y="34958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2032207-72A4-44F6-938E-AF811EE0DD3D}"/>
              </a:ext>
            </a:extLst>
          </p:cNvPr>
          <p:cNvSpPr/>
          <p:nvPr/>
        </p:nvSpPr>
        <p:spPr>
          <a:xfrm rot="10800000">
            <a:off x="8435838" y="365142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D72BFF-2A81-4B3E-8527-E0B18582B56E}"/>
              </a:ext>
            </a:extLst>
          </p:cNvPr>
          <p:cNvSpPr/>
          <p:nvPr/>
        </p:nvSpPr>
        <p:spPr>
          <a:xfrm>
            <a:off x="8994335" y="4426032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E8F09F-9DED-4715-A454-4CFCE84228BB}"/>
              </a:ext>
            </a:extLst>
          </p:cNvPr>
          <p:cNvSpPr/>
          <p:nvPr/>
        </p:nvSpPr>
        <p:spPr>
          <a:xfrm>
            <a:off x="9717274" y="441530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5EFB54-89AB-42FE-8077-48D1100155DF}"/>
              </a:ext>
            </a:extLst>
          </p:cNvPr>
          <p:cNvSpPr/>
          <p:nvPr/>
        </p:nvSpPr>
        <p:spPr>
          <a:xfrm>
            <a:off x="9483886" y="504779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01C150-81DB-4810-A30C-E9A995216BA6}"/>
              </a:ext>
            </a:extLst>
          </p:cNvPr>
          <p:cNvSpPr/>
          <p:nvPr/>
        </p:nvSpPr>
        <p:spPr>
          <a:xfrm>
            <a:off x="9206793" y="514324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A4623E-9415-4A75-8398-7C8F6A5ACD7B}"/>
              </a:ext>
            </a:extLst>
          </p:cNvPr>
          <p:cNvSpPr/>
          <p:nvPr/>
        </p:nvSpPr>
        <p:spPr>
          <a:xfrm>
            <a:off x="9410337" y="482218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9FD2D0-211F-4BEB-A210-48768C3364D6}"/>
              </a:ext>
            </a:extLst>
          </p:cNvPr>
          <p:cNvSpPr/>
          <p:nvPr/>
        </p:nvSpPr>
        <p:spPr>
          <a:xfrm>
            <a:off x="9098182" y="489353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EF2199-6115-40ED-B585-FC62818A8C63}"/>
              </a:ext>
            </a:extLst>
          </p:cNvPr>
          <p:cNvSpPr/>
          <p:nvPr/>
        </p:nvSpPr>
        <p:spPr>
          <a:xfrm>
            <a:off x="9686474" y="503131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BFC83-069B-4EDC-8695-5281F65CAE12}"/>
              </a:ext>
            </a:extLst>
          </p:cNvPr>
          <p:cNvSpPr/>
          <p:nvPr/>
        </p:nvSpPr>
        <p:spPr>
          <a:xfrm>
            <a:off x="9188214" y="4648082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D774E9-1877-4949-BC0D-AB29CA227D24}"/>
              </a:ext>
            </a:extLst>
          </p:cNvPr>
          <p:cNvSpPr/>
          <p:nvPr/>
        </p:nvSpPr>
        <p:spPr>
          <a:xfrm>
            <a:off x="8795280" y="492083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920FB33-F84D-4EC4-B62B-71884267EA4E}"/>
              </a:ext>
            </a:extLst>
          </p:cNvPr>
          <p:cNvSpPr/>
          <p:nvPr/>
        </p:nvSpPr>
        <p:spPr>
          <a:xfrm>
            <a:off x="8902701" y="403051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27F45D-1297-4131-9430-853E54612B78}"/>
              </a:ext>
            </a:extLst>
          </p:cNvPr>
          <p:cNvSpPr/>
          <p:nvPr/>
        </p:nvSpPr>
        <p:spPr>
          <a:xfrm>
            <a:off x="9219537" y="432422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B0BB13-50BE-40CE-97D8-63257F21BED2}"/>
              </a:ext>
            </a:extLst>
          </p:cNvPr>
          <p:cNvSpPr/>
          <p:nvPr/>
        </p:nvSpPr>
        <p:spPr>
          <a:xfrm>
            <a:off x="9653950" y="475917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9F611E25-19F2-4539-95F3-40E6F2FBA674}"/>
              </a:ext>
            </a:extLst>
          </p:cNvPr>
          <p:cNvSpPr/>
          <p:nvPr/>
        </p:nvSpPr>
        <p:spPr>
          <a:xfrm rot="10800000">
            <a:off x="8813016" y="3839762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AFFF650-848D-4760-A3F3-C9770C71AEFA}"/>
              </a:ext>
            </a:extLst>
          </p:cNvPr>
          <p:cNvSpPr/>
          <p:nvPr/>
        </p:nvSpPr>
        <p:spPr>
          <a:xfrm rot="10800000">
            <a:off x="9188926" y="3930069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E919DF-0FC1-4B16-B106-FF366C6CA9E6}"/>
              </a:ext>
            </a:extLst>
          </p:cNvPr>
          <p:cNvSpPr/>
          <p:nvPr/>
        </p:nvSpPr>
        <p:spPr>
          <a:xfrm>
            <a:off x="9483886" y="439231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0E54A24-43E5-4520-B338-3DA9481865DF}"/>
              </a:ext>
            </a:extLst>
          </p:cNvPr>
          <p:cNvSpPr/>
          <p:nvPr/>
        </p:nvSpPr>
        <p:spPr>
          <a:xfrm rot="10800000">
            <a:off x="8781139" y="4357110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E43FD4-6E5E-481F-AF13-E2F7A83EEF8F}"/>
              </a:ext>
            </a:extLst>
          </p:cNvPr>
          <p:cNvSpPr/>
          <p:nvPr/>
        </p:nvSpPr>
        <p:spPr>
          <a:xfrm>
            <a:off x="8984313" y="5094239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CCB896-C118-4DB2-85F3-8D89900F3FD2}"/>
              </a:ext>
            </a:extLst>
          </p:cNvPr>
          <p:cNvSpPr/>
          <p:nvPr/>
        </p:nvSpPr>
        <p:spPr>
          <a:xfrm>
            <a:off x="8862303" y="465688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DC4EF20-390D-48FE-ABCD-99DE23A17D91}"/>
              </a:ext>
            </a:extLst>
          </p:cNvPr>
          <p:cNvSpPr/>
          <p:nvPr/>
        </p:nvSpPr>
        <p:spPr>
          <a:xfrm>
            <a:off x="8583461" y="473908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23B08EA-9EBD-43D6-AD31-A6F75D20772F}"/>
              </a:ext>
            </a:extLst>
          </p:cNvPr>
          <p:cNvSpPr/>
          <p:nvPr/>
        </p:nvSpPr>
        <p:spPr>
          <a:xfrm>
            <a:off x="8628237" y="504689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5A086D6-EB19-4074-A219-E933643948E9}"/>
              </a:ext>
            </a:extLst>
          </p:cNvPr>
          <p:cNvSpPr/>
          <p:nvPr/>
        </p:nvSpPr>
        <p:spPr>
          <a:xfrm>
            <a:off x="9392100" y="358799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4EC316-C97F-43DD-A4B3-903AEF239108}"/>
              </a:ext>
            </a:extLst>
          </p:cNvPr>
          <p:cNvGrpSpPr/>
          <p:nvPr/>
        </p:nvGrpSpPr>
        <p:grpSpPr>
          <a:xfrm>
            <a:off x="8155967" y="4347600"/>
            <a:ext cx="163224" cy="135416"/>
            <a:chOff x="7607374" y="4318795"/>
            <a:chExt cx="63324" cy="8915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AC521F-AE05-49E3-8D17-0BE734DCB7CB}"/>
                </a:ext>
              </a:extLst>
            </p:cNvPr>
            <p:cNvCxnSpPr>
              <a:cxnSpLocks/>
            </p:cNvCxnSpPr>
            <p:nvPr/>
          </p:nvCxnSpPr>
          <p:spPr>
            <a:xfrm>
              <a:off x="7607374" y="4318795"/>
              <a:ext cx="63324" cy="891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C4FF9C-663D-4B08-A372-D8D54AEEE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7374" y="4318795"/>
              <a:ext cx="63324" cy="891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40D496-57C7-4836-A5B5-EC259C799969}"/>
              </a:ext>
            </a:extLst>
          </p:cNvPr>
          <p:cNvCxnSpPr>
            <a:cxnSpLocks/>
            <a:endCxn id="18" idx="5"/>
          </p:cNvCxnSpPr>
          <p:nvPr/>
        </p:nvCxnSpPr>
        <p:spPr>
          <a:xfrm flipV="1">
            <a:off x="8237579" y="4149615"/>
            <a:ext cx="93177" cy="2656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RÃ©sultats de recherche d'images pour Â«Â support vector machineÂ Â»">
            <a:extLst>
              <a:ext uri="{FF2B5EF4-FFF2-40B4-BE49-F238E27FC236}">
                <a16:creationId xmlns:a16="http://schemas.microsoft.com/office/drawing/2014/main" id="{F713B933-FE52-47C5-80CD-F167BE9F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682" y="3176677"/>
            <a:ext cx="4456811" cy="27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DC27A2D-C629-4827-8EB7-F0242DAE4430}"/>
              </a:ext>
            </a:extLst>
          </p:cNvPr>
          <p:cNvSpPr/>
          <p:nvPr/>
        </p:nvSpPr>
        <p:spPr>
          <a:xfrm>
            <a:off x="2551850" y="5864001"/>
            <a:ext cx="3094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Support Vector Machine (SVM)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A7FD075-C300-42FE-91AA-E8766D0588F0}"/>
              </a:ext>
            </a:extLst>
          </p:cNvPr>
          <p:cNvSpPr/>
          <p:nvPr/>
        </p:nvSpPr>
        <p:spPr>
          <a:xfrm>
            <a:off x="8342357" y="5825068"/>
            <a:ext cx="2099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K-nearest neighbour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361DFF-E463-4D81-B330-4953B9C05029}"/>
              </a:ext>
            </a:extLst>
          </p:cNvPr>
          <p:cNvSpPr/>
          <p:nvPr/>
        </p:nvSpPr>
        <p:spPr>
          <a:xfrm>
            <a:off x="7148971" y="3413482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</p:spTree>
    <p:extLst>
      <p:ext uri="{BB962C8B-B14F-4D97-AF65-F5344CB8AC3E}">
        <p14:creationId xmlns:p14="http://schemas.microsoft.com/office/powerpoint/2010/main" val="28465511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DB26BF-FAF2-4893-8701-6C53F424279B}"/>
              </a:ext>
            </a:extLst>
          </p:cNvPr>
          <p:cNvSpPr txBox="1"/>
          <p:nvPr/>
        </p:nvSpPr>
        <p:spPr>
          <a:xfrm>
            <a:off x="6974266" y="1288496"/>
            <a:ext cx="283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Example of decision tree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1BF20E-82AE-4E7C-B4E9-BDDDB637F074}"/>
              </a:ext>
            </a:extLst>
          </p:cNvPr>
          <p:cNvGrpSpPr/>
          <p:nvPr/>
        </p:nvGrpSpPr>
        <p:grpSpPr>
          <a:xfrm>
            <a:off x="5890513" y="2053593"/>
            <a:ext cx="4446105" cy="1866805"/>
            <a:chOff x="4566557" y="1899872"/>
            <a:chExt cx="4446105" cy="186680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73E65CF-8783-4B98-8A52-D6BE3D265A1B}"/>
                </a:ext>
              </a:extLst>
            </p:cNvPr>
            <p:cNvCxnSpPr>
              <a:cxnSpLocks/>
              <a:stCxn id="18" idx="1"/>
              <a:endCxn id="19" idx="0"/>
            </p:cNvCxnSpPr>
            <p:nvPr/>
          </p:nvCxnSpPr>
          <p:spPr>
            <a:xfrm flipH="1">
              <a:off x="6220260" y="2013550"/>
              <a:ext cx="849275" cy="5689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AB610-A491-4D43-88F9-FDD1229B6DD0}"/>
                </a:ext>
              </a:extLst>
            </p:cNvPr>
            <p:cNvCxnSpPr>
              <a:cxnSpLocks/>
              <a:stCxn id="19" idx="1"/>
              <a:endCxn id="21" idx="1"/>
            </p:cNvCxnSpPr>
            <p:nvPr/>
          </p:nvCxnSpPr>
          <p:spPr>
            <a:xfrm flipH="1">
              <a:off x="5599494" y="2629512"/>
              <a:ext cx="599890" cy="389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77C0353-6A28-4D8B-92D0-CD27C2FCC88C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5340206" y="3019024"/>
              <a:ext cx="259288" cy="389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19F3CA-5A47-45B9-A073-8B980531994B}"/>
                </a:ext>
              </a:extLst>
            </p:cNvPr>
            <p:cNvCxnSpPr>
              <a:cxnSpLocks/>
            </p:cNvCxnSpPr>
            <p:nvPr/>
          </p:nvCxnSpPr>
          <p:spPr>
            <a:xfrm>
              <a:off x="5624220" y="3005769"/>
              <a:ext cx="208637" cy="384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9E7E0B-5A94-4DC9-9663-AE30F45C8917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6216611" y="2615076"/>
              <a:ext cx="726269" cy="444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7AB7E6-16A0-4FE5-AECF-CE0922E4A3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7167" y="3057617"/>
              <a:ext cx="184078" cy="384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56082F7-9AAA-44C7-8D85-4CE56B38B482}"/>
                </a:ext>
              </a:extLst>
            </p:cNvPr>
            <p:cNvCxnSpPr>
              <a:cxnSpLocks/>
            </p:cNvCxnSpPr>
            <p:nvPr/>
          </p:nvCxnSpPr>
          <p:spPr>
            <a:xfrm>
              <a:off x="6986169" y="3065995"/>
              <a:ext cx="155275" cy="3609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BA69879-71D0-4619-8295-77FCA85E61F2}"/>
                </a:ext>
              </a:extLst>
            </p:cNvPr>
            <p:cNvCxnSpPr>
              <a:cxnSpLocks/>
              <a:stCxn id="18" idx="5"/>
              <a:endCxn id="20" idx="0"/>
            </p:cNvCxnSpPr>
            <p:nvPr/>
          </p:nvCxnSpPr>
          <p:spPr>
            <a:xfrm>
              <a:off x="7127844" y="2013550"/>
              <a:ext cx="857179" cy="5740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B5564D-5FE6-4183-B317-AC5BA2539078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7750453" y="2634583"/>
              <a:ext cx="213694" cy="459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D8C40FE-9FA8-4CF5-A5F5-92B5F5FB60D7}"/>
                </a:ext>
              </a:extLst>
            </p:cNvPr>
            <p:cNvCxnSpPr>
              <a:cxnSpLocks/>
              <a:stCxn id="20" idx="5"/>
            </p:cNvCxnSpPr>
            <p:nvPr/>
          </p:nvCxnSpPr>
          <p:spPr>
            <a:xfrm>
              <a:off x="8005898" y="2634583"/>
              <a:ext cx="175741" cy="458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EF792BA-B26E-4587-B158-85D99B733129}"/>
                </a:ext>
              </a:extLst>
            </p:cNvPr>
            <p:cNvSpPr/>
            <p:nvPr/>
          </p:nvSpPr>
          <p:spPr>
            <a:xfrm>
              <a:off x="7040380" y="1948512"/>
              <a:ext cx="116619" cy="130075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155FF39-43EA-47D4-BCF5-D06B513CF33B}"/>
                </a:ext>
              </a:extLst>
            </p:cNvPr>
            <p:cNvSpPr/>
            <p:nvPr/>
          </p:nvSpPr>
          <p:spPr>
            <a:xfrm>
              <a:off x="6178508" y="2582541"/>
              <a:ext cx="83503" cy="93942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12EF6F-F645-447B-A085-0BA884570CF7}"/>
                </a:ext>
              </a:extLst>
            </p:cNvPr>
            <p:cNvSpPr/>
            <p:nvPr/>
          </p:nvSpPr>
          <p:spPr>
            <a:xfrm>
              <a:off x="7943271" y="2587612"/>
              <a:ext cx="83503" cy="93942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6AD52E5-A299-4759-8444-9B3D5E1354D8}"/>
                </a:ext>
              </a:extLst>
            </p:cNvPr>
            <p:cNvSpPr/>
            <p:nvPr/>
          </p:nvSpPr>
          <p:spPr>
            <a:xfrm>
              <a:off x="5578618" y="2972053"/>
              <a:ext cx="83503" cy="93942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B119D4C-8DBE-404D-8543-4C78103755C2}"/>
                </a:ext>
              </a:extLst>
            </p:cNvPr>
            <p:cNvSpPr/>
            <p:nvPr/>
          </p:nvSpPr>
          <p:spPr>
            <a:xfrm>
              <a:off x="6922004" y="3012913"/>
              <a:ext cx="83503" cy="93942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9EAE50-CEA6-4626-A9BD-7F67C15291DA}"/>
                </a:ext>
              </a:extLst>
            </p:cNvPr>
            <p:cNvSpPr txBox="1"/>
            <p:nvPr/>
          </p:nvSpPr>
          <p:spPr>
            <a:xfrm>
              <a:off x="5973114" y="1945701"/>
              <a:ext cx="10463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If d</a:t>
              </a:r>
              <a:r>
                <a:rPr lang="en-CA" sz="1500" baseline="-25000" dirty="0"/>
                <a:t>83</a:t>
              </a:r>
              <a:r>
                <a:rPr lang="en-CA" sz="1500" dirty="0"/>
                <a:t>&lt;2.2 </a:t>
              </a:r>
              <a:endParaRPr lang="en-US" sz="15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EC76E8-67AA-4E89-BDEF-F8E6FEA98269}"/>
                </a:ext>
              </a:extLst>
            </p:cNvPr>
            <p:cNvSpPr txBox="1"/>
            <p:nvPr/>
          </p:nvSpPr>
          <p:spPr>
            <a:xfrm>
              <a:off x="7286928" y="1899872"/>
              <a:ext cx="10440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else </a:t>
              </a:r>
              <a:endParaRPr lang="en-US" sz="1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81F80F-BBE8-4D65-9472-AB76B47D5FFB}"/>
                </a:ext>
              </a:extLst>
            </p:cNvPr>
            <p:cNvSpPr txBox="1"/>
            <p:nvPr/>
          </p:nvSpPr>
          <p:spPr>
            <a:xfrm>
              <a:off x="5015709" y="2549626"/>
              <a:ext cx="12031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If d</a:t>
              </a:r>
              <a:r>
                <a:rPr lang="en-CA" sz="1500" baseline="-25000" dirty="0"/>
                <a:t>245</a:t>
              </a:r>
              <a:r>
                <a:rPr lang="en-CA" sz="1500" dirty="0"/>
                <a:t>&lt;3.4 </a:t>
              </a:r>
              <a:endParaRPr lang="en-US" sz="1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0DF738-49EA-4227-828F-EADC5A05DA3E}"/>
                </a:ext>
              </a:extLst>
            </p:cNvPr>
            <p:cNvSpPr txBox="1"/>
            <p:nvPr/>
          </p:nvSpPr>
          <p:spPr>
            <a:xfrm>
              <a:off x="6369080" y="2578690"/>
              <a:ext cx="11563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else </a:t>
              </a:r>
              <a:endParaRPr lang="en-US" sz="1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0E97B2-2132-4135-9784-009E2DEFACE1}"/>
                </a:ext>
              </a:extLst>
            </p:cNvPr>
            <p:cNvSpPr txBox="1"/>
            <p:nvPr/>
          </p:nvSpPr>
          <p:spPr>
            <a:xfrm>
              <a:off x="4566557" y="2967649"/>
              <a:ext cx="1003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d</a:t>
              </a:r>
              <a:r>
                <a:rPr lang="en-CA" sz="1500" baseline="-25000" dirty="0"/>
                <a:t>341</a:t>
              </a:r>
              <a:r>
                <a:rPr lang="en-CA" sz="1500" dirty="0"/>
                <a:t>&lt;100 </a:t>
              </a:r>
              <a:endParaRPr lang="en-US" sz="15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8E186-5026-4C9E-A945-1FBB73A70D98}"/>
                </a:ext>
              </a:extLst>
            </p:cNvPr>
            <p:cNvSpPr txBox="1"/>
            <p:nvPr/>
          </p:nvSpPr>
          <p:spPr>
            <a:xfrm>
              <a:off x="5625275" y="2961981"/>
              <a:ext cx="1003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else</a:t>
              </a:r>
              <a:endParaRPr lang="en-US" sz="15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B26A3D-0A30-493E-9477-053F3D0DF801}"/>
                </a:ext>
              </a:extLst>
            </p:cNvPr>
            <p:cNvSpPr txBox="1"/>
            <p:nvPr/>
          </p:nvSpPr>
          <p:spPr>
            <a:xfrm>
              <a:off x="6016103" y="3176645"/>
              <a:ext cx="1003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d</a:t>
              </a:r>
              <a:r>
                <a:rPr lang="en-CA" sz="1500" baseline="-25000" dirty="0"/>
                <a:t>715</a:t>
              </a:r>
              <a:r>
                <a:rPr lang="en-CA" sz="1500" dirty="0"/>
                <a:t>&lt;0.3 </a:t>
              </a:r>
              <a:endParaRPr lang="en-US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2A7E98-C0B2-4743-9F36-92BF499CD079}"/>
                </a:ext>
              </a:extLst>
            </p:cNvPr>
            <p:cNvSpPr txBox="1"/>
            <p:nvPr/>
          </p:nvSpPr>
          <p:spPr>
            <a:xfrm>
              <a:off x="6921833" y="3151672"/>
              <a:ext cx="61990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else</a:t>
              </a:r>
              <a:endParaRPr lang="en-US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98A0EA-03E0-4460-84F8-7AF5BBA27772}"/>
                </a:ext>
              </a:extLst>
            </p:cNvPr>
            <p:cNvSpPr txBox="1"/>
            <p:nvPr/>
          </p:nvSpPr>
          <p:spPr>
            <a:xfrm>
              <a:off x="7093140" y="2409989"/>
              <a:ext cx="1003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d</a:t>
              </a:r>
              <a:r>
                <a:rPr lang="en-CA" sz="1500" baseline="-25000" dirty="0"/>
                <a:t>618</a:t>
              </a:r>
              <a:r>
                <a:rPr lang="en-CA" sz="1500" dirty="0"/>
                <a:t>&lt;0.5 </a:t>
              </a:r>
              <a:endParaRPr lang="en-US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C71AFA-CB16-41C1-9C6F-A4ECE5560D88}"/>
                </a:ext>
              </a:extLst>
            </p:cNvPr>
            <p:cNvSpPr txBox="1"/>
            <p:nvPr/>
          </p:nvSpPr>
          <p:spPr>
            <a:xfrm>
              <a:off x="8009261" y="2417107"/>
              <a:ext cx="1003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else</a:t>
              </a:r>
              <a:endParaRPr lang="en-US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C297B5-9C55-4473-B054-6D896A27C6F9}"/>
                </a:ext>
              </a:extLst>
            </p:cNvPr>
            <p:cNvSpPr txBox="1"/>
            <p:nvPr/>
          </p:nvSpPr>
          <p:spPr>
            <a:xfrm>
              <a:off x="4955018" y="3382521"/>
              <a:ext cx="6369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>
                  <a:solidFill>
                    <a:srgbClr val="00B050"/>
                  </a:solidFill>
                </a:rPr>
                <a:t>apple</a:t>
              </a:r>
              <a:endParaRPr lang="en-US" sz="1500" b="1" dirty="0">
                <a:solidFill>
                  <a:srgbClr val="00B05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1872B3-1F12-41DB-B65A-478F8E254FCB}"/>
                </a:ext>
              </a:extLst>
            </p:cNvPr>
            <p:cNvSpPr txBox="1"/>
            <p:nvPr/>
          </p:nvSpPr>
          <p:spPr>
            <a:xfrm>
              <a:off x="6373143" y="3368834"/>
              <a:ext cx="66536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>
                  <a:solidFill>
                    <a:srgbClr val="00B050"/>
                  </a:solidFill>
                </a:rPr>
                <a:t>apple</a:t>
              </a:r>
              <a:endParaRPr lang="en-US" sz="1500" b="1" dirty="0">
                <a:solidFill>
                  <a:srgbClr val="00B05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4D2D9A-3DC6-44F4-ABA5-EE8B6B197356}"/>
                </a:ext>
              </a:extLst>
            </p:cNvPr>
            <p:cNvSpPr txBox="1"/>
            <p:nvPr/>
          </p:nvSpPr>
          <p:spPr>
            <a:xfrm>
              <a:off x="5598675" y="3443512"/>
              <a:ext cx="5762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>
                  <a:solidFill>
                    <a:srgbClr val="0070C0"/>
                  </a:solidFill>
                </a:rPr>
                <a:t>pear</a:t>
              </a:r>
              <a:endParaRPr lang="en-US" sz="1500" b="1" dirty="0">
                <a:solidFill>
                  <a:srgbClr val="0070C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4FCC4B-454F-493D-873C-B9730ACF1C2E}"/>
                </a:ext>
              </a:extLst>
            </p:cNvPr>
            <p:cNvSpPr txBox="1"/>
            <p:nvPr/>
          </p:nvSpPr>
          <p:spPr>
            <a:xfrm>
              <a:off x="6950400" y="3411586"/>
              <a:ext cx="5762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>
                  <a:solidFill>
                    <a:srgbClr val="0070C0"/>
                  </a:solidFill>
                </a:rPr>
                <a:t>pear</a:t>
              </a:r>
              <a:endParaRPr lang="en-US" sz="1500" b="1" dirty="0">
                <a:solidFill>
                  <a:srgbClr val="0070C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1AD2B-23AA-41F0-9D85-1B2746EE0E92}"/>
                </a:ext>
              </a:extLst>
            </p:cNvPr>
            <p:cNvSpPr txBox="1"/>
            <p:nvPr/>
          </p:nvSpPr>
          <p:spPr>
            <a:xfrm>
              <a:off x="7446117" y="2957748"/>
              <a:ext cx="6504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>
                  <a:solidFill>
                    <a:srgbClr val="00B050"/>
                  </a:solidFill>
                </a:rPr>
                <a:t>apple</a:t>
              </a:r>
              <a:endParaRPr lang="en-US" sz="1500" b="1" dirty="0">
                <a:solidFill>
                  <a:srgbClr val="00B05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0C9052-27E3-47C4-9D52-88CD72AEE43F}"/>
                </a:ext>
              </a:extLst>
            </p:cNvPr>
            <p:cNvSpPr txBox="1"/>
            <p:nvPr/>
          </p:nvSpPr>
          <p:spPr>
            <a:xfrm>
              <a:off x="8033486" y="2995841"/>
              <a:ext cx="5762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>
                  <a:solidFill>
                    <a:srgbClr val="0070C0"/>
                  </a:solidFill>
                </a:rPr>
                <a:t>pear</a:t>
              </a:r>
              <a:endParaRPr lang="en-US" sz="15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613D29-F896-4198-B1D7-23566B815ADB}"/>
              </a:ext>
            </a:extLst>
          </p:cNvPr>
          <p:cNvGrpSpPr/>
          <p:nvPr/>
        </p:nvGrpSpPr>
        <p:grpSpPr>
          <a:xfrm>
            <a:off x="2594808" y="1706174"/>
            <a:ext cx="2954171" cy="2439912"/>
            <a:chOff x="1082070" y="1402394"/>
            <a:chExt cx="2954171" cy="2439912"/>
          </a:xfrm>
        </p:grpSpPr>
        <p:pic>
          <p:nvPicPr>
            <p:cNvPr id="41" name="Picture 1">
              <a:extLst>
                <a:ext uri="{FF2B5EF4-FFF2-40B4-BE49-F238E27FC236}">
                  <a16:creationId xmlns:a16="http://schemas.microsoft.com/office/drawing/2014/main" id="{070EF2C6-BBE3-4301-B46D-17CE3C7DC1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14129" t="4999" r="16511" b="20667"/>
            <a:stretch/>
          </p:blipFill>
          <p:spPr bwMode="auto">
            <a:xfrm>
              <a:off x="1082070" y="1402394"/>
              <a:ext cx="2954171" cy="2439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C6BC7C-1D67-41D9-A109-49CA6774743D}"/>
                </a:ext>
              </a:extLst>
            </p:cNvPr>
            <p:cNvSpPr/>
            <p:nvPr/>
          </p:nvSpPr>
          <p:spPr>
            <a:xfrm>
              <a:off x="2121026" y="3498061"/>
              <a:ext cx="210977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22303D-CEBD-4611-A0D8-09B03B862E01}"/>
                </a:ext>
              </a:extLst>
            </p:cNvPr>
            <p:cNvSpPr/>
            <p:nvPr/>
          </p:nvSpPr>
          <p:spPr>
            <a:xfrm>
              <a:off x="2840167" y="3363858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2CE4F11-AAAD-4BE7-9B9D-C567AD4045B9}"/>
                </a:ext>
              </a:extLst>
            </p:cNvPr>
            <p:cNvSpPr/>
            <p:nvPr/>
          </p:nvSpPr>
          <p:spPr>
            <a:xfrm>
              <a:off x="3516257" y="3393937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1D049C-9D42-4F7A-AC6F-89443463924E}"/>
                </a:ext>
              </a:extLst>
            </p:cNvPr>
            <p:cNvSpPr/>
            <p:nvPr/>
          </p:nvSpPr>
          <p:spPr>
            <a:xfrm>
              <a:off x="3150676" y="3652317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D60384-ECE1-407E-988A-B3D2E53CD04E}"/>
                </a:ext>
              </a:extLst>
            </p:cNvPr>
            <p:cNvSpPr/>
            <p:nvPr/>
          </p:nvSpPr>
          <p:spPr>
            <a:xfrm>
              <a:off x="2527687" y="3652317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B4B3AF-6628-456F-9859-20DC6A4DEFAE}"/>
                </a:ext>
              </a:extLst>
            </p:cNvPr>
            <p:cNvSpPr/>
            <p:nvPr/>
          </p:nvSpPr>
          <p:spPr>
            <a:xfrm>
              <a:off x="2175074" y="3377102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3D5F385-A5C5-4FFD-BAA4-B753F0881A41}"/>
                </a:ext>
              </a:extLst>
            </p:cNvPr>
            <p:cNvSpPr/>
            <p:nvPr/>
          </p:nvSpPr>
          <p:spPr>
            <a:xfrm>
              <a:off x="1888513" y="3632935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3AEE820-1EB8-47C5-8B2B-069EB22A172D}"/>
                </a:ext>
              </a:extLst>
            </p:cNvPr>
            <p:cNvSpPr/>
            <p:nvPr/>
          </p:nvSpPr>
          <p:spPr>
            <a:xfrm>
              <a:off x="1544080" y="3375339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51E99EC-0F6B-43F8-9766-A71ECDD0E7CC}"/>
                </a:ext>
              </a:extLst>
            </p:cNvPr>
            <p:cNvSpPr/>
            <p:nvPr/>
          </p:nvSpPr>
          <p:spPr>
            <a:xfrm>
              <a:off x="2545621" y="1403468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E1FB690-3D8B-4222-ABAB-9CD2A5F91970}"/>
              </a:ext>
            </a:extLst>
          </p:cNvPr>
          <p:cNvSpPr txBox="1"/>
          <p:nvPr/>
        </p:nvSpPr>
        <p:spPr>
          <a:xfrm>
            <a:off x="3806682" y="4416826"/>
            <a:ext cx="72385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53D6453-B863-4D99-BDC7-6CA82A15ECB2}"/>
              </a:ext>
            </a:extLst>
          </p:cNvPr>
          <p:cNvGrpSpPr/>
          <p:nvPr/>
        </p:nvGrpSpPr>
        <p:grpSpPr>
          <a:xfrm>
            <a:off x="2810749" y="3497820"/>
            <a:ext cx="2609386" cy="848785"/>
            <a:chOff x="1222508" y="3605744"/>
            <a:chExt cx="2609386" cy="84878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A04D2D8-5AFE-4CF3-908D-0B21B68647C8}"/>
                </a:ext>
              </a:extLst>
            </p:cNvPr>
            <p:cNvSpPr txBox="1"/>
            <p:nvPr/>
          </p:nvSpPr>
          <p:spPr>
            <a:xfrm>
              <a:off x="1222508" y="3650309"/>
              <a:ext cx="58717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B050"/>
                  </a:solidFill>
                </a:rPr>
                <a:t>apple</a:t>
              </a:r>
              <a:endParaRPr lang="en-US" sz="1300" b="1" dirty="0">
                <a:solidFill>
                  <a:srgbClr val="00B05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AE8AE69-5752-45B3-AB55-EAAD908596B3}"/>
                </a:ext>
              </a:extLst>
            </p:cNvPr>
            <p:cNvSpPr txBox="1"/>
            <p:nvPr/>
          </p:nvSpPr>
          <p:spPr>
            <a:xfrm>
              <a:off x="1912599" y="3605744"/>
              <a:ext cx="5809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B050"/>
                  </a:solidFill>
                </a:rPr>
                <a:t>apple</a:t>
              </a:r>
              <a:endParaRPr lang="en-US" sz="1300" b="1" dirty="0">
                <a:solidFill>
                  <a:srgbClr val="00B05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3EFFAD5-C29E-4016-8FB2-DDBDE1579152}"/>
                </a:ext>
              </a:extLst>
            </p:cNvPr>
            <p:cNvSpPr txBox="1"/>
            <p:nvPr/>
          </p:nvSpPr>
          <p:spPr>
            <a:xfrm>
              <a:off x="1646670" y="3971989"/>
              <a:ext cx="63663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70C0"/>
                  </a:solidFill>
                </a:rPr>
                <a:t>pear</a:t>
              </a:r>
              <a:endParaRPr lang="en-US" sz="1300" b="1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9BCB7BC-8372-4F23-ABCA-1E8415FCA3B7}"/>
                </a:ext>
              </a:extLst>
            </p:cNvPr>
            <p:cNvSpPr txBox="1"/>
            <p:nvPr/>
          </p:nvSpPr>
          <p:spPr>
            <a:xfrm>
              <a:off x="3257354" y="3698453"/>
              <a:ext cx="5745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B050"/>
                  </a:solidFill>
                </a:rPr>
                <a:t>apple</a:t>
              </a:r>
              <a:endParaRPr lang="en-US" sz="1300" b="1" dirty="0">
                <a:solidFill>
                  <a:srgbClr val="00B05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85923D-6DED-4079-94FF-124D9C9819ED}"/>
                </a:ext>
              </a:extLst>
            </p:cNvPr>
            <p:cNvSpPr txBox="1"/>
            <p:nvPr/>
          </p:nvSpPr>
          <p:spPr>
            <a:xfrm>
              <a:off x="2189772" y="4000708"/>
              <a:ext cx="8607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70C0"/>
                  </a:solidFill>
                </a:rPr>
                <a:t>pear</a:t>
              </a:r>
              <a:endParaRPr lang="en-US" sz="1300" b="1" dirty="0">
                <a:solidFill>
                  <a:srgbClr val="0070C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E66F39-A8F3-4A48-A4A0-0EBD751D7B87}"/>
                </a:ext>
              </a:extLst>
            </p:cNvPr>
            <p:cNvSpPr txBox="1"/>
            <p:nvPr/>
          </p:nvSpPr>
          <p:spPr>
            <a:xfrm>
              <a:off x="2923409" y="3970097"/>
              <a:ext cx="5698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B050"/>
                  </a:solidFill>
                </a:rPr>
                <a:t>apple</a:t>
              </a:r>
              <a:endParaRPr lang="en-US" sz="1300" b="1" dirty="0">
                <a:solidFill>
                  <a:srgbClr val="00B05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8186037-D9BF-436A-9D80-A7732C35BF26}"/>
                </a:ext>
              </a:extLst>
            </p:cNvPr>
            <p:cNvSpPr/>
            <p:nvPr/>
          </p:nvSpPr>
          <p:spPr>
            <a:xfrm>
              <a:off x="1959417" y="4244979"/>
              <a:ext cx="1210521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60D684-9051-457B-B4B0-6D54CB389D11}"/>
                </a:ext>
              </a:extLst>
            </p:cNvPr>
            <p:cNvSpPr txBox="1"/>
            <p:nvPr/>
          </p:nvSpPr>
          <p:spPr>
            <a:xfrm>
              <a:off x="2554025" y="3666662"/>
              <a:ext cx="6053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B050"/>
                  </a:solidFill>
                </a:rPr>
                <a:t>apple</a:t>
              </a:r>
              <a:endParaRPr lang="en-US" sz="13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63" name="Right Brace 62">
            <a:extLst>
              <a:ext uri="{FF2B5EF4-FFF2-40B4-BE49-F238E27FC236}">
                <a16:creationId xmlns:a16="http://schemas.microsoft.com/office/drawing/2014/main" id="{560D4B10-2983-4A2E-A9B6-14909B4C1D60}"/>
              </a:ext>
            </a:extLst>
          </p:cNvPr>
          <p:cNvSpPr/>
          <p:nvPr/>
        </p:nvSpPr>
        <p:spPr>
          <a:xfrm rot="5400000">
            <a:off x="3937431" y="2863189"/>
            <a:ext cx="355831" cy="268956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03C20D0-2BCA-42A9-8290-088AE56B6A0D}"/>
              </a:ext>
            </a:extLst>
          </p:cNvPr>
          <p:cNvCxnSpPr>
            <a:cxnSpLocks/>
          </p:cNvCxnSpPr>
          <p:nvPr/>
        </p:nvCxnSpPr>
        <p:spPr>
          <a:xfrm>
            <a:off x="9420497" y="4125399"/>
            <a:ext cx="85098" cy="13466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8DC872-E265-41E2-A43D-8ABBBAC4570E}"/>
              </a:ext>
            </a:extLst>
          </p:cNvPr>
          <p:cNvSpPr txBox="1"/>
          <p:nvPr/>
        </p:nvSpPr>
        <p:spPr>
          <a:xfrm>
            <a:off x="9505595" y="4270335"/>
            <a:ext cx="576232" cy="27699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rgbClr val="0070C0"/>
                </a:solidFill>
              </a:rPr>
              <a:t>pear</a:t>
            </a:r>
            <a:endParaRPr lang="en-US" sz="1200" b="1" dirty="0">
              <a:solidFill>
                <a:srgbClr val="0070C0"/>
              </a:solidFill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BF7833DC-BA2E-49F8-BC75-31633D8E4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405389"/>
              </p:ext>
            </p:extLst>
          </p:nvPr>
        </p:nvGraphicFramePr>
        <p:xfrm>
          <a:off x="3275091" y="1473080"/>
          <a:ext cx="171185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253">
                  <a:extLst>
                    <a:ext uri="{9D8B030D-6E8A-4147-A177-3AD203B41FA5}">
                      <a16:colId xmlns:a16="http://schemas.microsoft.com/office/drawing/2014/main" val="3066489566"/>
                    </a:ext>
                  </a:extLst>
                </a:gridCol>
                <a:gridCol w="442392">
                  <a:extLst>
                    <a:ext uri="{9D8B030D-6E8A-4147-A177-3AD203B41FA5}">
                      <a16:colId xmlns:a16="http://schemas.microsoft.com/office/drawing/2014/main" val="850988110"/>
                    </a:ext>
                  </a:extLst>
                </a:gridCol>
                <a:gridCol w="377652">
                  <a:extLst>
                    <a:ext uri="{9D8B030D-6E8A-4147-A177-3AD203B41FA5}">
                      <a16:colId xmlns:a16="http://schemas.microsoft.com/office/drawing/2014/main" val="1033648214"/>
                    </a:ext>
                  </a:extLst>
                </a:gridCol>
                <a:gridCol w="422556">
                  <a:extLst>
                    <a:ext uri="{9D8B030D-6E8A-4147-A177-3AD203B41FA5}">
                      <a16:colId xmlns:a16="http://schemas.microsoft.com/office/drawing/2014/main" val="2434539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 err="1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 err="1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964280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4E3C3B19-BFC4-49A7-AC60-CED8EC896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394000"/>
              </p:ext>
            </p:extLst>
          </p:nvPr>
        </p:nvGraphicFramePr>
        <p:xfrm>
          <a:off x="7576250" y="1697150"/>
          <a:ext cx="171185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253">
                  <a:extLst>
                    <a:ext uri="{9D8B030D-6E8A-4147-A177-3AD203B41FA5}">
                      <a16:colId xmlns:a16="http://schemas.microsoft.com/office/drawing/2014/main" val="3066489566"/>
                    </a:ext>
                  </a:extLst>
                </a:gridCol>
                <a:gridCol w="442392">
                  <a:extLst>
                    <a:ext uri="{9D8B030D-6E8A-4147-A177-3AD203B41FA5}">
                      <a16:colId xmlns:a16="http://schemas.microsoft.com/office/drawing/2014/main" val="850988110"/>
                    </a:ext>
                  </a:extLst>
                </a:gridCol>
                <a:gridCol w="377652">
                  <a:extLst>
                    <a:ext uri="{9D8B030D-6E8A-4147-A177-3AD203B41FA5}">
                      <a16:colId xmlns:a16="http://schemas.microsoft.com/office/drawing/2014/main" val="1033648214"/>
                    </a:ext>
                  </a:extLst>
                </a:gridCol>
                <a:gridCol w="422556">
                  <a:extLst>
                    <a:ext uri="{9D8B030D-6E8A-4147-A177-3AD203B41FA5}">
                      <a16:colId xmlns:a16="http://schemas.microsoft.com/office/drawing/2014/main" val="2434539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 err="1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 err="1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964280"/>
                  </a:ext>
                </a:extLst>
              </a:tr>
            </a:tbl>
          </a:graphicData>
        </a:graphic>
      </p:graphicFrame>
      <p:pic>
        <p:nvPicPr>
          <p:cNvPr id="6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819D3050-E127-426E-AFC4-58F3605B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7127920" y="1594730"/>
            <a:ext cx="380913" cy="46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0A6DB50-5731-459B-A909-88FAD7B13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10" y="1440189"/>
            <a:ext cx="376243" cy="402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C8E9D2-07D7-4177-82A2-9BF771297694}"/>
              </a:ext>
            </a:extLst>
          </p:cNvPr>
          <p:cNvSpPr txBox="1"/>
          <p:nvPr/>
        </p:nvSpPr>
        <p:spPr>
          <a:xfrm>
            <a:off x="4511650" y="5419367"/>
            <a:ext cx="747339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How to automatically build a decision tree from the observation of examples ?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29D7199-724C-40AF-8F03-90FDC8DAA30E}"/>
              </a:ext>
            </a:extLst>
          </p:cNvPr>
          <p:cNvSpPr/>
          <p:nvPr/>
        </p:nvSpPr>
        <p:spPr>
          <a:xfrm rot="18399887">
            <a:off x="3627992" y="840281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D4272DD-260D-41FB-8C2A-57EFF9D1ECEF}"/>
              </a:ext>
            </a:extLst>
          </p:cNvPr>
          <p:cNvSpPr/>
          <p:nvPr/>
        </p:nvSpPr>
        <p:spPr>
          <a:xfrm rot="18533769">
            <a:off x="3275260" y="100201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6EBB757-441A-411A-915C-6A5F27BD74EC}"/>
              </a:ext>
            </a:extLst>
          </p:cNvPr>
          <p:cNvSpPr/>
          <p:nvPr/>
        </p:nvSpPr>
        <p:spPr>
          <a:xfrm rot="18399887">
            <a:off x="4179031" y="967678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1700C00-218E-48C3-8012-42D1F918F0A8}"/>
              </a:ext>
            </a:extLst>
          </p:cNvPr>
          <p:cNvSpPr/>
          <p:nvPr/>
        </p:nvSpPr>
        <p:spPr>
          <a:xfrm rot="18399887">
            <a:off x="4619622" y="830969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</p:spTree>
    <p:extLst>
      <p:ext uri="{BB962C8B-B14F-4D97-AF65-F5344CB8AC3E}">
        <p14:creationId xmlns:p14="http://schemas.microsoft.com/office/powerpoint/2010/main" val="175578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7 0.00139 L -0.04662 0.09167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4 0.09491 L -0.01068 0.17362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9 0.17639 L 0.0552 0.3048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55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2" grpId="0" animBg="1"/>
      <p:bldP spid="63" grpId="0" animBg="1"/>
      <p:bldP spid="65" grpId="0" animBg="1"/>
      <p:bldP spid="2" grpId="0" animBg="1"/>
      <p:bldP spid="70" grpId="0"/>
      <p:bldP spid="71" grpId="0"/>
      <p:bldP spid="72" grpId="0"/>
      <p:bldP spid="7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1537176" y="832104"/>
            <a:ext cx="72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Let’s build a decision tree intuitively :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A3B435-9048-46F3-AD06-91CCD82E0385}"/>
              </a:ext>
            </a:extLst>
          </p:cNvPr>
          <p:cNvSpPr/>
          <p:nvPr/>
        </p:nvSpPr>
        <p:spPr>
          <a:xfrm rot="18399887">
            <a:off x="2128569" y="281502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3A96D3-236B-4674-9FE7-0F811EB64A1A}"/>
              </a:ext>
            </a:extLst>
          </p:cNvPr>
          <p:cNvSpPr/>
          <p:nvPr/>
        </p:nvSpPr>
        <p:spPr>
          <a:xfrm rot="18533769">
            <a:off x="1734034" y="297332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667AEC-A787-45CA-B9B1-B383973661D8}"/>
              </a:ext>
            </a:extLst>
          </p:cNvPr>
          <p:cNvSpPr/>
          <p:nvPr/>
        </p:nvSpPr>
        <p:spPr>
          <a:xfrm rot="18399887">
            <a:off x="2715283" y="2902429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EE26BE-7C1A-465F-A71C-0CC7296884AB}"/>
              </a:ext>
            </a:extLst>
          </p:cNvPr>
          <p:cNvSpPr/>
          <p:nvPr/>
        </p:nvSpPr>
        <p:spPr>
          <a:xfrm rot="18399887">
            <a:off x="3155874" y="2765720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4DDCBB-CE9E-4FF8-8A3B-9BAA98FA4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463634"/>
              </p:ext>
            </p:extLst>
          </p:nvPr>
        </p:nvGraphicFramePr>
        <p:xfrm>
          <a:off x="1693631" y="3451144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pic>
        <p:nvPicPr>
          <p:cNvPr id="6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70FD793-9AFA-4685-B84A-62EF8D4A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10" y="1339051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RÃ©sultats de recherche d'images">
            <a:extLst>
              <a:ext uri="{FF2B5EF4-FFF2-40B4-BE49-F238E27FC236}">
                <a16:creationId xmlns:a16="http://schemas.microsoft.com/office/drawing/2014/main" id="{3728AF22-3A30-4727-A23B-9B0EF4BE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58" y="1463763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CB564B4-D949-4EB4-969A-438853E23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5219989" y="115061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RÃ©sultats de recherche d'images">
            <a:extLst>
              <a:ext uri="{FF2B5EF4-FFF2-40B4-BE49-F238E27FC236}">
                <a16:creationId xmlns:a16="http://schemas.microsoft.com/office/drawing/2014/main" id="{92540F8E-14D8-4ADC-A780-AFE2CE7A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96" y="1431175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BD61D667-33B0-456B-A392-58F8C65A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89" y="1355601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6D51C0DE-5ED8-455C-97AE-3B520C34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52" y="1418026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ACCA2078-DC51-4D0B-B105-DA86C3248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3333516" y="1411331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6950DDC5-BE26-46FD-99E5-926D03871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8706871" y="1526656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5EB4109-23CA-43D5-80B6-6BB8FCE920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30" y="1479625"/>
            <a:ext cx="338420" cy="36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4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24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DFD89AAF-1DB8-444E-8E7E-417D32F4E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2684776" y="5635234"/>
            <a:ext cx="320484" cy="32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E17AB7F8-B481-4A7C-8FAB-BE8485D7C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1961900" y="5532649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1537176" y="832104"/>
            <a:ext cx="72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Let’s build a decision tree intuitively :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3A96D3-236B-4674-9FE7-0F811EB64A1A}"/>
              </a:ext>
            </a:extLst>
          </p:cNvPr>
          <p:cNvSpPr/>
          <p:nvPr/>
        </p:nvSpPr>
        <p:spPr>
          <a:xfrm rot="18533769">
            <a:off x="1734034" y="297332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667AEC-A787-45CA-B9B1-B383973661D8}"/>
              </a:ext>
            </a:extLst>
          </p:cNvPr>
          <p:cNvSpPr/>
          <p:nvPr/>
        </p:nvSpPr>
        <p:spPr>
          <a:xfrm rot="18399887">
            <a:off x="2715283" y="2902429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EE26BE-7C1A-465F-A71C-0CC7296884AB}"/>
              </a:ext>
            </a:extLst>
          </p:cNvPr>
          <p:cNvSpPr/>
          <p:nvPr/>
        </p:nvSpPr>
        <p:spPr>
          <a:xfrm rot="18399887">
            <a:off x="3155874" y="2765720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4DDCBB-CE9E-4FF8-8A3B-9BAA98FA4F35}"/>
              </a:ext>
            </a:extLst>
          </p:cNvPr>
          <p:cNvGraphicFramePr>
            <a:graphicFrameLocks noGrp="1"/>
          </p:cNvGraphicFramePr>
          <p:nvPr/>
        </p:nvGraphicFramePr>
        <p:xfrm>
          <a:off x="1693631" y="3451144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4C5FA-A89B-4B20-B5BC-D1D65DC11D46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7505304" y="3375245"/>
            <a:ext cx="548040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A5DFE09-00A1-4DCE-9466-D416C3B06E37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8169963" y="3375245"/>
            <a:ext cx="584037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FDAE050-17D9-46BE-8910-F2CF23F258B2}"/>
              </a:ext>
            </a:extLst>
          </p:cNvPr>
          <p:cNvSpPr/>
          <p:nvPr/>
        </p:nvSpPr>
        <p:spPr>
          <a:xfrm>
            <a:off x="8053344" y="3245170"/>
            <a:ext cx="116619" cy="13007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570DA9-32A3-4D62-8A98-88198C4C57FD}"/>
              </a:ext>
            </a:extLst>
          </p:cNvPr>
          <p:cNvSpPr txBox="1"/>
          <p:nvPr/>
        </p:nvSpPr>
        <p:spPr>
          <a:xfrm>
            <a:off x="8160266" y="3043050"/>
            <a:ext cx="15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Elongation: d</a:t>
            </a:r>
            <a:r>
              <a:rPr lang="en-CA" baseline="-25000" dirty="0"/>
              <a:t>2</a:t>
            </a:r>
            <a:endParaRPr lang="en-US" baseline="-25000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009ADF84-3B8C-48B3-A33A-0A07CF7CF1C4}"/>
              </a:ext>
            </a:extLst>
          </p:cNvPr>
          <p:cNvSpPr/>
          <p:nvPr/>
        </p:nvSpPr>
        <p:spPr>
          <a:xfrm>
            <a:off x="7446995" y="4249308"/>
            <a:ext cx="116619" cy="13007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55CD1D5-B164-4A0D-862C-0578A84417B1}"/>
              </a:ext>
            </a:extLst>
          </p:cNvPr>
          <p:cNvCxnSpPr>
            <a:cxnSpLocks/>
          </p:cNvCxnSpPr>
          <p:nvPr/>
        </p:nvCxnSpPr>
        <p:spPr>
          <a:xfrm flipH="1">
            <a:off x="6898955" y="4369642"/>
            <a:ext cx="548040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EAF757-A96D-4DAF-AFFD-3BDCC1662522}"/>
              </a:ext>
            </a:extLst>
          </p:cNvPr>
          <p:cNvCxnSpPr>
            <a:cxnSpLocks/>
          </p:cNvCxnSpPr>
          <p:nvPr/>
        </p:nvCxnSpPr>
        <p:spPr>
          <a:xfrm>
            <a:off x="7563614" y="4369642"/>
            <a:ext cx="584037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53EA7D-B16A-423A-BA7F-F0A25946BE26}"/>
                  </a:ext>
                </a:extLst>
              </p:cNvPr>
              <p:cNvSpPr txBox="1"/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2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1.4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53EA7D-B16A-423A-BA7F-F0A25946B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blipFill>
                <a:blip r:embed="rId5"/>
                <a:stretch>
                  <a:fillRect l="-6294" t="-10000" r="-2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026509D1-0A67-466D-A3F6-078E5F3BE919}"/>
              </a:ext>
            </a:extLst>
          </p:cNvPr>
          <p:cNvSpPr txBox="1"/>
          <p:nvPr/>
        </p:nvSpPr>
        <p:spPr>
          <a:xfrm>
            <a:off x="8432715" y="3527243"/>
            <a:ext cx="8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</a:t>
            </a:r>
            <a:r>
              <a:rPr lang="en-CA" baseline="-25000" dirty="0"/>
              <a:t>2</a:t>
            </a:r>
            <a:r>
              <a:rPr lang="en-CA" dirty="0"/>
              <a:t>&gt;1.4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2096B2-DFF4-4418-9170-46581FF8C8F5}"/>
                  </a:ext>
                </a:extLst>
              </p:cNvPr>
              <p:cNvSpPr txBox="1"/>
              <p:nvPr/>
            </p:nvSpPr>
            <p:spPr>
              <a:xfrm>
                <a:off x="6303941" y="4554308"/>
                <a:ext cx="10734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4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 0.4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2096B2-DFF4-4418-9170-46581FF8C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41" y="4554308"/>
                <a:ext cx="1073409" cy="369332"/>
              </a:xfrm>
              <a:prstGeom prst="rect">
                <a:avLst/>
              </a:prstGeom>
              <a:blipFill>
                <a:blip r:embed="rId6"/>
                <a:stretch>
                  <a:fillRect l="-454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24C064-5BFE-438F-96FE-E56B0750ED58}"/>
                  </a:ext>
                </a:extLst>
              </p:cNvPr>
              <p:cNvSpPr txBox="1"/>
              <p:nvPr/>
            </p:nvSpPr>
            <p:spPr>
              <a:xfrm>
                <a:off x="7821216" y="4521640"/>
                <a:ext cx="10734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4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CA" dirty="0"/>
                  <a:t> 0.4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24C064-5BFE-438F-96FE-E56B0750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16" y="4521640"/>
                <a:ext cx="1073409" cy="369332"/>
              </a:xfrm>
              <a:prstGeom prst="rect">
                <a:avLst/>
              </a:prstGeom>
              <a:blipFill>
                <a:blip r:embed="rId7"/>
                <a:stretch>
                  <a:fillRect l="-45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70FD793-9AFA-4685-B84A-62EF8D4A8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10" y="1339051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RÃ©sultats de recherche d'images">
            <a:extLst>
              <a:ext uri="{FF2B5EF4-FFF2-40B4-BE49-F238E27FC236}">
                <a16:creationId xmlns:a16="http://schemas.microsoft.com/office/drawing/2014/main" id="{3728AF22-3A30-4727-A23B-9B0EF4BE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58" y="1463763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CB564B4-D949-4EB4-969A-438853E23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5219989" y="115061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RÃ©sultats de recherche d'images">
            <a:extLst>
              <a:ext uri="{FF2B5EF4-FFF2-40B4-BE49-F238E27FC236}">
                <a16:creationId xmlns:a16="http://schemas.microsoft.com/office/drawing/2014/main" id="{92540F8E-14D8-4ADC-A780-AFE2CE7A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96" y="1431175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BD61D667-33B0-456B-A392-58F8C65A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89" y="1355601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6D51C0DE-5ED8-455C-97AE-3B520C34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52" y="1418026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ACCA2078-DC51-4D0B-B105-DA86C3248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3333516" y="1411331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6950DDC5-BE26-46FD-99E5-926D03871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8706871" y="1526656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5EB4109-23CA-43D5-80B6-6BB8FCE920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30" y="1479625"/>
            <a:ext cx="338420" cy="36223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C0504BA-875B-4AD7-8AAD-E3F09895288D}"/>
              </a:ext>
            </a:extLst>
          </p:cNvPr>
          <p:cNvSpPr txBox="1"/>
          <p:nvPr/>
        </p:nvSpPr>
        <p:spPr>
          <a:xfrm>
            <a:off x="5947014" y="4108328"/>
            <a:ext cx="158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Roughness: d</a:t>
            </a:r>
            <a:r>
              <a:rPr lang="en-CA" baseline="-25000" dirty="0"/>
              <a:t>4</a:t>
            </a:r>
            <a:endParaRPr lang="en-US" baseline="-25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95E0A3-55E1-4257-98A7-81EAABEE6BB5}"/>
              </a:ext>
            </a:extLst>
          </p:cNvPr>
          <p:cNvSpPr/>
          <p:nvPr/>
        </p:nvSpPr>
        <p:spPr>
          <a:xfrm rot="18399887">
            <a:off x="2128569" y="281502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358C48-79B9-46DF-BCCE-BCF64B246D3F}"/>
              </a:ext>
            </a:extLst>
          </p:cNvPr>
          <p:cNvGrpSpPr/>
          <p:nvPr/>
        </p:nvGrpSpPr>
        <p:grpSpPr>
          <a:xfrm>
            <a:off x="1517246" y="4674078"/>
            <a:ext cx="3251435" cy="2019457"/>
            <a:chOff x="1738006" y="3016244"/>
            <a:chExt cx="3251435" cy="2019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9672D62-0C05-48AB-B443-FB122CA25718}"/>
                    </a:ext>
                  </a:extLst>
                </p:cNvPr>
                <p:cNvSpPr/>
                <p:nvPr/>
              </p:nvSpPr>
              <p:spPr>
                <a:xfrm>
                  <a:off x="3806278" y="3362277"/>
                  <a:ext cx="4955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9672D62-0C05-48AB-B443-FB122CA25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6278" y="3362277"/>
                  <a:ext cx="495585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3473DAF-A702-4B1A-8F09-3D66F8C8AC94}"/>
                    </a:ext>
                  </a:extLst>
                </p:cNvPr>
                <p:cNvSpPr/>
                <p:nvPr/>
              </p:nvSpPr>
              <p:spPr>
                <a:xfrm>
                  <a:off x="1738006" y="3016244"/>
                  <a:ext cx="2210466" cy="6444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CA" dirty="0"/>
                    <a:t>Elongation </a:t>
                  </a:r>
                  <a14:m>
                    <m:oMath xmlns:m="http://schemas.openxmlformats.org/officeDocument/2006/math">
                      <m:r>
                        <a:rPr lang="en-CA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CA" sz="25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a14:m>
                  <a:endParaRPr lang="en-CA" sz="2500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3473DAF-A702-4B1A-8F09-3D66F8C8AC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006" y="3016244"/>
                  <a:ext cx="2210466" cy="644407"/>
                </a:xfrm>
                <a:prstGeom prst="rect">
                  <a:avLst/>
                </a:prstGeom>
                <a:blipFill>
                  <a:blip r:embed="rId13"/>
                  <a:stretch>
                    <a:fillRect l="-24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B05758A-C899-40EE-9F6E-8813843328FA}"/>
                </a:ext>
              </a:extLst>
            </p:cNvPr>
            <p:cNvCxnSpPr/>
            <p:nvPr/>
          </p:nvCxnSpPr>
          <p:spPr>
            <a:xfrm>
              <a:off x="1871252" y="4187234"/>
              <a:ext cx="3118189" cy="0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E978F009-F133-485F-929B-9458C57BCC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915" y="3646271"/>
              <a:ext cx="368920" cy="64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A7D1588F-20AB-4AA4-B8A5-CA7D89EFD0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6043" y="3718670"/>
              <a:ext cx="458924" cy="566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359ED422-1C6C-4884-B084-2FE6E5E8A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274" y="3861143"/>
              <a:ext cx="368921" cy="455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DBF1FC7C-B10F-4F90-B36A-C5C1F055FF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314" y="3788849"/>
              <a:ext cx="408480" cy="50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FE8168E-BD9F-4161-BA76-F5017406B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0341" y="4027320"/>
              <a:ext cx="282994" cy="30290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63A4B65-7617-4F31-8DC2-F7E7275A7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8098" y="4029161"/>
              <a:ext cx="230304" cy="24650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38AB96D-8603-490F-BFDF-B8BE43819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5315" y="4082135"/>
              <a:ext cx="230304" cy="246508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63ACBCC-2DB4-4555-B77B-A27824740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24010" y="3718670"/>
              <a:ext cx="2542" cy="876910"/>
            </a:xfrm>
            <a:prstGeom prst="line">
              <a:avLst/>
            </a:prstGeom>
            <a:ln w="3492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981E9DB-9BE3-49A9-85B1-D2984403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016" y="4082135"/>
              <a:ext cx="230304" cy="246508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69853978-CEF0-4884-A0B1-A61998058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3299" y="3894642"/>
              <a:ext cx="230304" cy="2465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B678471-C1BD-461A-95BD-3DDB95897C3E}"/>
                    </a:ext>
                  </a:extLst>
                </p:cNvPr>
                <p:cNvSpPr/>
                <p:nvPr/>
              </p:nvSpPr>
              <p:spPr>
                <a:xfrm>
                  <a:off x="2609938" y="3377786"/>
                  <a:ext cx="4955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CA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B678471-C1BD-461A-95BD-3DDB95897C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9938" y="3377786"/>
                  <a:ext cx="495584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5A1A5E6-44C4-4AC2-8131-5B18ECE5F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023" y="3734892"/>
              <a:ext cx="2542" cy="876910"/>
            </a:xfrm>
            <a:prstGeom prst="line">
              <a:avLst/>
            </a:prstGeom>
            <a:ln w="3810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99B82C1-78FB-4EB5-8DF8-46B285B1B5FA}"/>
                </a:ext>
              </a:extLst>
            </p:cNvPr>
            <p:cNvCxnSpPr>
              <a:cxnSpLocks/>
            </p:cNvCxnSpPr>
            <p:nvPr/>
          </p:nvCxnSpPr>
          <p:spPr>
            <a:xfrm>
              <a:off x="2474669" y="4602478"/>
              <a:ext cx="686258" cy="0"/>
            </a:xfrm>
            <a:prstGeom prst="straightConnector1">
              <a:avLst/>
            </a:prstGeom>
            <a:ln w="349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4ED58A9-DAE2-4894-B07D-F7F6FAD045CF}"/>
                    </a:ext>
                  </a:extLst>
                </p:cNvPr>
                <p:cNvSpPr txBox="1"/>
                <p:nvPr/>
              </p:nvSpPr>
              <p:spPr>
                <a:xfrm>
                  <a:off x="2600413" y="4666369"/>
                  <a:ext cx="5700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4ED58A9-DAE2-4894-B07D-F7F6FAD045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0413" y="4666369"/>
                  <a:ext cx="5700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2011980-926F-4D28-8200-95769B84E6E7}"/>
                    </a:ext>
                  </a:extLst>
                </p:cNvPr>
                <p:cNvSpPr txBox="1"/>
                <p:nvPr/>
              </p:nvSpPr>
              <p:spPr>
                <a:xfrm>
                  <a:off x="3790772" y="4615437"/>
                  <a:ext cx="57003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CA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2011980-926F-4D28-8200-95769B84E6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772" y="4615437"/>
                  <a:ext cx="5700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8BB3CBB-ADCD-4039-9F51-3C1B0154A9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1073" y="4595580"/>
              <a:ext cx="766744" cy="689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E0790E-C5BC-44DF-B0DB-41C02B392D57}"/>
              </a:ext>
            </a:extLst>
          </p:cNvPr>
          <p:cNvCxnSpPr>
            <a:cxnSpLocks/>
          </p:cNvCxnSpPr>
          <p:nvPr/>
        </p:nvCxnSpPr>
        <p:spPr>
          <a:xfrm>
            <a:off x="3152489" y="5739969"/>
            <a:ext cx="0" cy="193534"/>
          </a:xfrm>
          <a:prstGeom prst="line">
            <a:avLst/>
          </a:prstGeom>
          <a:ln w="349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1C086F8-2BBB-43E2-BFA5-BEE4C8BE7B91}"/>
              </a:ext>
            </a:extLst>
          </p:cNvPr>
          <p:cNvSpPr txBox="1"/>
          <p:nvPr/>
        </p:nvSpPr>
        <p:spPr>
          <a:xfrm>
            <a:off x="2911211" y="5906910"/>
            <a:ext cx="483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1.4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5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0.3293 0.32917 L 0.3293 0.3294 " pathEditMode="relative" rAng="0" ptsTypes="AAA">
                                      <p:cBhvr>
                                        <p:cTn id="4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1645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1667 L 0.25573 0.34468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1638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34584 L 0.07656 0.34584 L 0.07656 0.34584 " pathEditMode="relative" ptsTypes="AAAA">
                                      <p:cBhvr>
                                        <p:cTn id="5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34584 L 0.07656 0.34584 L 0.07656 0.34584 " pathEditMode="relative" ptsTypes="AAAA">
                                      <p:cBhvr>
                                        <p:cTn id="5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34584 L 0.07656 0.34584 L 0.07656 0.34584 " pathEditMode="relative" ptsTypes="AAAA">
                                      <p:cBhvr>
                                        <p:cTn id="5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0.0037 L -0.00651 0.34954 " pathEditMode="relative" ptsTypes="AA">
                                      <p:cBhvr>
                                        <p:cTn id="5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0.00417 L -0.07253 0.3375 " pathEditMode="relative" ptsTypes="AA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324 L -0.14375 0.33796 " pathEditMode="relative" ptsTypes="AA">
                                      <p:cBhvr>
                                        <p:cTn id="6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787 L -0.34805 0.34074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96" y="1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5" grpId="0"/>
      <p:bldP spid="52" grpId="0" animBg="1"/>
      <p:bldP spid="46" grpId="0"/>
      <p:bldP spid="58" grpId="0"/>
      <p:bldP spid="59" grpId="0"/>
      <p:bldP spid="60" grpId="0"/>
      <p:bldP spid="56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1537176" y="832104"/>
            <a:ext cx="72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Let’s build a decision tree intuitively :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3A96D3-236B-4674-9FE7-0F811EB64A1A}"/>
              </a:ext>
            </a:extLst>
          </p:cNvPr>
          <p:cNvSpPr/>
          <p:nvPr/>
        </p:nvSpPr>
        <p:spPr>
          <a:xfrm rot="18533769">
            <a:off x="1734034" y="297332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667AEC-A787-45CA-B9B1-B383973661D8}"/>
              </a:ext>
            </a:extLst>
          </p:cNvPr>
          <p:cNvSpPr/>
          <p:nvPr/>
        </p:nvSpPr>
        <p:spPr>
          <a:xfrm rot="18399887">
            <a:off x="2715283" y="2902429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EE26BE-7C1A-465F-A71C-0CC7296884AB}"/>
              </a:ext>
            </a:extLst>
          </p:cNvPr>
          <p:cNvSpPr/>
          <p:nvPr/>
        </p:nvSpPr>
        <p:spPr>
          <a:xfrm rot="18399887">
            <a:off x="3155874" y="2765720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4DDCBB-CE9E-4FF8-8A3B-9BAA98FA4F35}"/>
              </a:ext>
            </a:extLst>
          </p:cNvPr>
          <p:cNvGraphicFramePr>
            <a:graphicFrameLocks noGrp="1"/>
          </p:cNvGraphicFramePr>
          <p:nvPr/>
        </p:nvGraphicFramePr>
        <p:xfrm>
          <a:off x="1693631" y="3451144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24C5FA-A89B-4B20-B5BC-D1D65DC11D46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7505304" y="3375245"/>
            <a:ext cx="548040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A5DFE09-00A1-4DCE-9466-D416C3B06E37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8169963" y="3375245"/>
            <a:ext cx="584037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FDAE050-17D9-46BE-8910-F2CF23F258B2}"/>
              </a:ext>
            </a:extLst>
          </p:cNvPr>
          <p:cNvSpPr/>
          <p:nvPr/>
        </p:nvSpPr>
        <p:spPr>
          <a:xfrm>
            <a:off x="8053344" y="3245170"/>
            <a:ext cx="116619" cy="13007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009ADF84-3B8C-48B3-A33A-0A07CF7CF1C4}"/>
              </a:ext>
            </a:extLst>
          </p:cNvPr>
          <p:cNvSpPr/>
          <p:nvPr/>
        </p:nvSpPr>
        <p:spPr>
          <a:xfrm>
            <a:off x="7446995" y="4249308"/>
            <a:ext cx="116619" cy="13007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55CD1D5-B164-4A0D-862C-0578A84417B1}"/>
              </a:ext>
            </a:extLst>
          </p:cNvPr>
          <p:cNvCxnSpPr>
            <a:cxnSpLocks/>
          </p:cNvCxnSpPr>
          <p:nvPr/>
        </p:nvCxnSpPr>
        <p:spPr>
          <a:xfrm flipH="1">
            <a:off x="6898955" y="4369642"/>
            <a:ext cx="548040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EAF757-A96D-4DAF-AFFD-3BDCC1662522}"/>
              </a:ext>
            </a:extLst>
          </p:cNvPr>
          <p:cNvCxnSpPr>
            <a:cxnSpLocks/>
          </p:cNvCxnSpPr>
          <p:nvPr/>
        </p:nvCxnSpPr>
        <p:spPr>
          <a:xfrm>
            <a:off x="7563614" y="4369642"/>
            <a:ext cx="584037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C0504BA-875B-4AD7-8AAD-E3F09895288D}"/>
              </a:ext>
            </a:extLst>
          </p:cNvPr>
          <p:cNvSpPr txBox="1"/>
          <p:nvPr/>
        </p:nvSpPr>
        <p:spPr>
          <a:xfrm>
            <a:off x="5947014" y="4108328"/>
            <a:ext cx="158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Roughness: d</a:t>
            </a:r>
            <a:r>
              <a:rPr lang="en-CA" baseline="-25000" dirty="0"/>
              <a:t>4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53EA7D-B16A-423A-BA7F-F0A25946BE26}"/>
                  </a:ext>
                </a:extLst>
              </p:cNvPr>
              <p:cNvSpPr txBox="1"/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2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1.4</a:t>
                </a:r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253EA7D-B16A-423A-BA7F-F0A25946B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blipFill>
                <a:blip r:embed="rId3"/>
                <a:stretch>
                  <a:fillRect l="-6294" t="-10000" r="-2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026509D1-0A67-466D-A3F6-078E5F3BE919}"/>
              </a:ext>
            </a:extLst>
          </p:cNvPr>
          <p:cNvSpPr txBox="1"/>
          <p:nvPr/>
        </p:nvSpPr>
        <p:spPr>
          <a:xfrm>
            <a:off x="8432715" y="3527243"/>
            <a:ext cx="8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</a:t>
            </a:r>
            <a:r>
              <a:rPr lang="en-CA" baseline="-25000" dirty="0"/>
              <a:t>2</a:t>
            </a:r>
            <a:r>
              <a:rPr lang="en-CA" dirty="0"/>
              <a:t>&gt;1.4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2096B2-DFF4-4418-9170-46581FF8C8F5}"/>
                  </a:ext>
                </a:extLst>
              </p:cNvPr>
              <p:cNvSpPr txBox="1"/>
              <p:nvPr/>
            </p:nvSpPr>
            <p:spPr>
              <a:xfrm>
                <a:off x="6303941" y="4554308"/>
                <a:ext cx="10734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4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 0.4</a:t>
                </a: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2096B2-DFF4-4418-9170-46581FF8C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41" y="4554308"/>
                <a:ext cx="1073409" cy="369332"/>
              </a:xfrm>
              <a:prstGeom prst="rect">
                <a:avLst/>
              </a:prstGeom>
              <a:blipFill>
                <a:blip r:embed="rId4"/>
                <a:stretch>
                  <a:fillRect l="-454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24C064-5BFE-438F-96FE-E56B0750ED58}"/>
                  </a:ext>
                </a:extLst>
              </p:cNvPr>
              <p:cNvSpPr txBox="1"/>
              <p:nvPr/>
            </p:nvSpPr>
            <p:spPr>
              <a:xfrm>
                <a:off x="7821216" y="4521640"/>
                <a:ext cx="10734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4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CA" dirty="0"/>
                  <a:t> 0.4</a:t>
                </a: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24C064-5BFE-438F-96FE-E56B0750E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216" y="4521640"/>
                <a:ext cx="1073409" cy="369332"/>
              </a:xfrm>
              <a:prstGeom prst="rect">
                <a:avLst/>
              </a:prstGeom>
              <a:blipFill>
                <a:blip r:embed="rId5"/>
                <a:stretch>
                  <a:fillRect l="-454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0D7C2755-C068-409D-8CCC-4734AEFA807B}"/>
              </a:ext>
            </a:extLst>
          </p:cNvPr>
          <p:cNvSpPr txBox="1"/>
          <p:nvPr/>
        </p:nvSpPr>
        <p:spPr>
          <a:xfrm>
            <a:off x="6533195" y="51529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B050"/>
                </a:solidFill>
              </a:rPr>
              <a:t>apple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A13F19E-D02C-4EE0-B052-3D79609CCE80}"/>
              </a:ext>
            </a:extLst>
          </p:cNvPr>
          <p:cNvSpPr txBox="1"/>
          <p:nvPr/>
        </p:nvSpPr>
        <p:spPr>
          <a:xfrm>
            <a:off x="8697835" y="413720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pear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4BD221-A4F5-46B1-A0F4-00C9CC2A1E29}"/>
              </a:ext>
            </a:extLst>
          </p:cNvPr>
          <p:cNvSpPr txBox="1"/>
          <p:nvPr/>
        </p:nvSpPr>
        <p:spPr>
          <a:xfrm>
            <a:off x="7933152" y="5175833"/>
            <a:ext cx="913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2"/>
                </a:solidFill>
              </a:rPr>
              <a:t>orange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67" name="Picture 8" descr="RÃ©sultats de recherche d'images">
            <a:extLst>
              <a:ext uri="{FF2B5EF4-FFF2-40B4-BE49-F238E27FC236}">
                <a16:creationId xmlns:a16="http://schemas.microsoft.com/office/drawing/2014/main" id="{3728AF22-3A30-4727-A23B-9B0EF4BE2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666" y="5381926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 descr="RÃ©sultats de recherche d'images">
            <a:extLst>
              <a:ext uri="{FF2B5EF4-FFF2-40B4-BE49-F238E27FC236}">
                <a16:creationId xmlns:a16="http://schemas.microsoft.com/office/drawing/2014/main" id="{92540F8E-14D8-4ADC-A780-AFE2CE7A6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249" y="5546918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BD61D667-33B0-456B-A392-58F8C65AB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54" y="5404367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6D51C0DE-5ED8-455C-97AE-3B520C34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920" y="5503037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ACCA2078-DC51-4D0B-B105-DA86C32482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7974854" y="5541098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6950DDC5-BE26-46FD-99E5-926D03871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8925587" y="5632986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5EB4109-23CA-43D5-80B6-6BB8FCE92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993" y="5543832"/>
            <a:ext cx="338420" cy="362232"/>
          </a:xfrm>
          <a:prstGeom prst="rect">
            <a:avLst/>
          </a:prstGeom>
        </p:spPr>
      </p:pic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24F024D-D5A6-4226-951A-3D9FA2AEA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238757" y="3430084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25DF6264-365B-4B00-A8EF-CA3A2D90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596" y="3677717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A4674F1-B42D-4986-9E0A-7C79FF70A321}"/>
              </a:ext>
            </a:extLst>
          </p:cNvPr>
          <p:cNvSpPr/>
          <p:nvPr/>
        </p:nvSpPr>
        <p:spPr>
          <a:xfrm rot="18399887">
            <a:off x="2128569" y="281502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7EBDA8-76F1-4B63-8DF7-3396B03A624A}"/>
              </a:ext>
            </a:extLst>
          </p:cNvPr>
          <p:cNvSpPr txBox="1"/>
          <p:nvPr/>
        </p:nvSpPr>
        <p:spPr>
          <a:xfrm>
            <a:off x="8160266" y="3043050"/>
            <a:ext cx="1585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Elongation: d</a:t>
            </a:r>
            <a:r>
              <a:rPr lang="en-CA" baseline="-25000" dirty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135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3" grpId="0"/>
      <p:bldP spid="6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0D3727CB-B926-4980-B8E2-ACE018F9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52" y="3697907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1537176" y="832104"/>
            <a:ext cx="72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Let’s </a:t>
            </a:r>
            <a:r>
              <a:rPr lang="en-CA" b="1" dirty="0"/>
              <a:t>formalise </a:t>
            </a:r>
            <a:r>
              <a:rPr lang="en-CA" dirty="0"/>
              <a:t>our approach :</a:t>
            </a:r>
            <a:endParaRPr lang="en-US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E0F6DB-2D7A-4201-A161-EE1A25741787}"/>
              </a:ext>
            </a:extLst>
          </p:cNvPr>
          <p:cNvSpPr/>
          <p:nvPr/>
        </p:nvSpPr>
        <p:spPr>
          <a:xfrm rot="18533769">
            <a:off x="1734034" y="297332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6FEE8-8960-4BB2-92B1-972739BCCD57}"/>
              </a:ext>
            </a:extLst>
          </p:cNvPr>
          <p:cNvSpPr/>
          <p:nvPr/>
        </p:nvSpPr>
        <p:spPr>
          <a:xfrm rot="18399887">
            <a:off x="2715283" y="2902429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CADFBE-9A38-44FA-9A5A-17ADAB0392B6}"/>
              </a:ext>
            </a:extLst>
          </p:cNvPr>
          <p:cNvSpPr/>
          <p:nvPr/>
        </p:nvSpPr>
        <p:spPr>
          <a:xfrm rot="18399887">
            <a:off x="3155874" y="2765720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33C212D-9A81-4934-803F-4039E27ACA0F}"/>
              </a:ext>
            </a:extLst>
          </p:cNvPr>
          <p:cNvGraphicFramePr>
            <a:graphicFrameLocks noGrp="1"/>
          </p:cNvGraphicFramePr>
          <p:nvPr/>
        </p:nvGraphicFramePr>
        <p:xfrm>
          <a:off x="1693631" y="3451144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E1CA99-4652-44DB-80FD-8F6D1DB96724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505304" y="3375245"/>
            <a:ext cx="548040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881A8B-A483-4657-94EB-509A36DEFE91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169963" y="3375245"/>
            <a:ext cx="584037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27047EAA-9191-4F83-9A3A-F07BA7841B82}"/>
              </a:ext>
            </a:extLst>
          </p:cNvPr>
          <p:cNvSpPr/>
          <p:nvPr/>
        </p:nvSpPr>
        <p:spPr>
          <a:xfrm>
            <a:off x="8053344" y="3245170"/>
            <a:ext cx="116619" cy="13007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69952-A356-4B88-959F-4144D41943ED}"/>
              </a:ext>
            </a:extLst>
          </p:cNvPr>
          <p:cNvSpPr txBox="1"/>
          <p:nvPr/>
        </p:nvSpPr>
        <p:spPr>
          <a:xfrm>
            <a:off x="8160266" y="3043050"/>
            <a:ext cx="113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Shape: d</a:t>
            </a:r>
            <a:r>
              <a:rPr lang="en-CA" baseline="-25000" dirty="0"/>
              <a:t>2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/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2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1.4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blipFill>
                <a:blip r:embed="rId3"/>
                <a:stretch>
                  <a:fillRect l="-6294" t="-10000" r="-2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A97BE805-FF35-49E0-AD3C-1BF218E9A19B}"/>
              </a:ext>
            </a:extLst>
          </p:cNvPr>
          <p:cNvSpPr txBox="1"/>
          <p:nvPr/>
        </p:nvSpPr>
        <p:spPr>
          <a:xfrm>
            <a:off x="8432715" y="3527243"/>
            <a:ext cx="8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</a:t>
            </a:r>
            <a:r>
              <a:rPr lang="en-CA" baseline="-25000" dirty="0"/>
              <a:t>2</a:t>
            </a:r>
            <a:r>
              <a:rPr lang="en-CA" dirty="0"/>
              <a:t>&gt;1.4</a:t>
            </a:r>
            <a:endParaRPr lang="en-US" dirty="0"/>
          </a:p>
        </p:txBody>
      </p:sp>
      <p:pic>
        <p:nvPicPr>
          <p:cNvPr id="6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772F08F-5256-4C2F-9F78-742ECED7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10" y="1339051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RÃ©sultats de recherche d'images">
            <a:extLst>
              <a:ext uri="{FF2B5EF4-FFF2-40B4-BE49-F238E27FC236}">
                <a16:creationId xmlns:a16="http://schemas.microsoft.com/office/drawing/2014/main" id="{A4E75543-E282-4CC8-A7ED-6357A06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58" y="1463763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9D76CD1-1B1D-496E-B631-6E2B5597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5219989" y="115061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RÃ©sultats de recherche d'images">
            <a:extLst>
              <a:ext uri="{FF2B5EF4-FFF2-40B4-BE49-F238E27FC236}">
                <a16:creationId xmlns:a16="http://schemas.microsoft.com/office/drawing/2014/main" id="{E0AC4D75-7030-46D1-92FA-09363F0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96" y="1431175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DAFFA610-89A8-4A6C-9602-096D0EC4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89" y="1355601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79E01076-6406-487C-A944-6422438E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52" y="1418026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C66CA99-52D8-4182-A05C-8C0700EBE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3333516" y="1411331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5BEF414B-4350-4086-BA5B-21F9E941E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8706871" y="1526656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1FAD89C-2529-48BA-AFDD-2311AD1D3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30" y="1479625"/>
            <a:ext cx="338420" cy="362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DA69C5-350B-4C12-A16F-06BC4CE24BFE}"/>
              </a:ext>
            </a:extLst>
          </p:cNvPr>
          <p:cNvSpPr txBox="1"/>
          <p:nvPr/>
        </p:nvSpPr>
        <p:spPr>
          <a:xfrm>
            <a:off x="9784193" y="1431699"/>
            <a:ext cx="170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Messy sample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D4202E-B59A-4366-A299-2B6E8BFD302F}"/>
              </a:ext>
            </a:extLst>
          </p:cNvPr>
          <p:cNvSpPr txBox="1"/>
          <p:nvPr/>
        </p:nvSpPr>
        <p:spPr>
          <a:xfrm>
            <a:off x="10118882" y="4399939"/>
            <a:ext cx="187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Ordered sample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CCC949-EAB0-4899-9FFD-BABDA92805D8}"/>
              </a:ext>
            </a:extLst>
          </p:cNvPr>
          <p:cNvSpPr txBox="1"/>
          <p:nvPr/>
        </p:nvSpPr>
        <p:spPr>
          <a:xfrm>
            <a:off x="3985425" y="4321435"/>
            <a:ext cx="127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Less Messy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D83A11-702C-4EB1-8EC3-1A61139EBB71}"/>
              </a:ext>
            </a:extLst>
          </p:cNvPr>
          <p:cNvSpPr/>
          <p:nvPr/>
        </p:nvSpPr>
        <p:spPr>
          <a:xfrm rot="1254567">
            <a:off x="9413764" y="3678511"/>
            <a:ext cx="1575830" cy="661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7938C82-F934-439A-BD82-848075C3B7EC}"/>
              </a:ext>
            </a:extLst>
          </p:cNvPr>
          <p:cNvSpPr/>
          <p:nvPr/>
        </p:nvSpPr>
        <p:spPr>
          <a:xfrm>
            <a:off x="3814582" y="3657800"/>
            <a:ext cx="3515793" cy="6972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DE9515CB-3E5B-48C9-B86B-E56F55CB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65" y="3718165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 descr="RÃ©sultats de recherche d'images">
            <a:extLst>
              <a:ext uri="{FF2B5EF4-FFF2-40B4-BE49-F238E27FC236}">
                <a16:creationId xmlns:a16="http://schemas.microsoft.com/office/drawing/2014/main" id="{81319F5D-2ADC-4C58-9078-9B06A12E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16" y="3739659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328AB4B1-9F05-4391-B4F1-56881E30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67" y="3668152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39C87C9-F894-443A-8C16-1CBA7BBDF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5285607" y="3718846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036EC224-86E1-4C19-AB37-2F524A6FB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6301014" y="3795738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5B500F-251E-4172-AC52-BEE4A7BB9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24" y="3788108"/>
            <a:ext cx="338420" cy="362232"/>
          </a:xfrm>
          <a:prstGeom prst="rect">
            <a:avLst/>
          </a:prstGeom>
        </p:spPr>
      </p:pic>
      <p:pic>
        <p:nvPicPr>
          <p:cNvPr id="9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9A1697D-A908-45C0-9033-1BBBCF6D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040" y="3793903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B075357-ED89-42A0-9F79-4945BFEE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638545" y="3482692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9929B1A0-A3E1-4FC5-AF75-0882642AB7A6}"/>
              </a:ext>
            </a:extLst>
          </p:cNvPr>
          <p:cNvSpPr/>
          <p:nvPr/>
        </p:nvSpPr>
        <p:spPr>
          <a:xfrm>
            <a:off x="10431928" y="1876160"/>
            <a:ext cx="279564" cy="179877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9CE09CED-13DE-4589-86AB-655BD787B5AC}"/>
              </a:ext>
            </a:extLst>
          </p:cNvPr>
          <p:cNvSpPr/>
          <p:nvPr/>
        </p:nvSpPr>
        <p:spPr>
          <a:xfrm rot="3810030">
            <a:off x="8071283" y="798562"/>
            <a:ext cx="279564" cy="3846986"/>
          </a:xfrm>
          <a:prstGeom prst="downArrow">
            <a:avLst>
              <a:gd name="adj1" fmla="val 50000"/>
              <a:gd name="adj2" fmla="val 397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82A1C0-D130-4B8C-8041-D8182CD75157}"/>
              </a:ext>
            </a:extLst>
          </p:cNvPr>
          <p:cNvSpPr txBox="1"/>
          <p:nvPr/>
        </p:nvSpPr>
        <p:spPr>
          <a:xfrm>
            <a:off x="9349219" y="2306128"/>
            <a:ext cx="1022951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Decrease of disorder</a:t>
            </a:r>
            <a:endParaRPr lang="en-US" sz="14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F1E7B1-3DB5-4FB0-97AE-095D5699DD6B}"/>
              </a:ext>
            </a:extLst>
          </p:cNvPr>
          <p:cNvSpPr/>
          <p:nvPr/>
        </p:nvSpPr>
        <p:spPr>
          <a:xfrm>
            <a:off x="2984623" y="1201436"/>
            <a:ext cx="6541562" cy="95368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D10D937-72B8-410F-AD5A-4F14C6B88856}"/>
              </a:ext>
            </a:extLst>
          </p:cNvPr>
          <p:cNvSpPr/>
          <p:nvPr/>
        </p:nvSpPr>
        <p:spPr>
          <a:xfrm rot="18399887">
            <a:off x="2128569" y="281502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150574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5" grpId="0"/>
      <p:bldP spid="76" grpId="0"/>
      <p:bldP spid="12" grpId="0" animBg="1"/>
      <p:bldP spid="77" grpId="0" animBg="1"/>
      <p:bldP spid="16" grpId="0" animBg="1"/>
      <p:bldP spid="93" grpId="0" animBg="1"/>
      <p:bldP spid="19" grpId="0" animBg="1"/>
      <p:bldP spid="2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0D3727CB-B926-4980-B8E2-ACE018F9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52" y="3697907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1537176" y="832104"/>
            <a:ext cx="72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Let’s </a:t>
            </a:r>
            <a:r>
              <a:rPr lang="en-CA" b="1" dirty="0"/>
              <a:t>formalise </a:t>
            </a:r>
            <a:r>
              <a:rPr lang="en-CA" dirty="0"/>
              <a:t>our approach :</a:t>
            </a:r>
            <a:endParaRPr lang="en-US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E0F6DB-2D7A-4201-A161-EE1A25741787}"/>
              </a:ext>
            </a:extLst>
          </p:cNvPr>
          <p:cNvSpPr/>
          <p:nvPr/>
        </p:nvSpPr>
        <p:spPr>
          <a:xfrm rot="18533769">
            <a:off x="1734034" y="297332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6FEE8-8960-4BB2-92B1-972739BCCD57}"/>
              </a:ext>
            </a:extLst>
          </p:cNvPr>
          <p:cNvSpPr/>
          <p:nvPr/>
        </p:nvSpPr>
        <p:spPr>
          <a:xfrm rot="18399887">
            <a:off x="2715283" y="2902429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CADFBE-9A38-44FA-9A5A-17ADAB0392B6}"/>
              </a:ext>
            </a:extLst>
          </p:cNvPr>
          <p:cNvSpPr/>
          <p:nvPr/>
        </p:nvSpPr>
        <p:spPr>
          <a:xfrm rot="18399887">
            <a:off x="3155874" y="2765720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33C212D-9A81-4934-803F-4039E27ACA0F}"/>
              </a:ext>
            </a:extLst>
          </p:cNvPr>
          <p:cNvGraphicFramePr>
            <a:graphicFrameLocks noGrp="1"/>
          </p:cNvGraphicFramePr>
          <p:nvPr/>
        </p:nvGraphicFramePr>
        <p:xfrm>
          <a:off x="1693631" y="3451144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E1CA99-4652-44DB-80FD-8F6D1DB96724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505304" y="3375245"/>
            <a:ext cx="548040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881A8B-A483-4657-94EB-509A36DEFE91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169963" y="3375245"/>
            <a:ext cx="584037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27047EAA-9191-4F83-9A3A-F07BA7841B82}"/>
              </a:ext>
            </a:extLst>
          </p:cNvPr>
          <p:cNvSpPr/>
          <p:nvPr/>
        </p:nvSpPr>
        <p:spPr>
          <a:xfrm>
            <a:off x="8053344" y="3245170"/>
            <a:ext cx="116619" cy="13007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69952-A356-4B88-959F-4144D41943ED}"/>
              </a:ext>
            </a:extLst>
          </p:cNvPr>
          <p:cNvSpPr txBox="1"/>
          <p:nvPr/>
        </p:nvSpPr>
        <p:spPr>
          <a:xfrm>
            <a:off x="8160266" y="3043050"/>
            <a:ext cx="113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Shape: d</a:t>
            </a:r>
            <a:r>
              <a:rPr lang="en-CA" baseline="-25000" dirty="0"/>
              <a:t>2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/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2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1.4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blipFill>
                <a:blip r:embed="rId3"/>
                <a:stretch>
                  <a:fillRect l="-6294" t="-10000" r="-2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A97BE805-FF35-49E0-AD3C-1BF218E9A19B}"/>
              </a:ext>
            </a:extLst>
          </p:cNvPr>
          <p:cNvSpPr txBox="1"/>
          <p:nvPr/>
        </p:nvSpPr>
        <p:spPr>
          <a:xfrm>
            <a:off x="8432715" y="3527243"/>
            <a:ext cx="8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</a:t>
            </a:r>
            <a:r>
              <a:rPr lang="en-CA" baseline="-25000" dirty="0"/>
              <a:t>2</a:t>
            </a:r>
            <a:r>
              <a:rPr lang="en-CA" dirty="0"/>
              <a:t>&gt;1.4</a:t>
            </a:r>
            <a:endParaRPr lang="en-US" dirty="0"/>
          </a:p>
        </p:txBody>
      </p:sp>
      <p:pic>
        <p:nvPicPr>
          <p:cNvPr id="6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772F08F-5256-4C2F-9F78-742ECED7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10" y="1339051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RÃ©sultats de recherche d'images">
            <a:extLst>
              <a:ext uri="{FF2B5EF4-FFF2-40B4-BE49-F238E27FC236}">
                <a16:creationId xmlns:a16="http://schemas.microsoft.com/office/drawing/2014/main" id="{A4E75543-E282-4CC8-A7ED-6357A06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58" y="1463763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9D76CD1-1B1D-496E-B631-6E2B5597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5219989" y="115061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RÃ©sultats de recherche d'images">
            <a:extLst>
              <a:ext uri="{FF2B5EF4-FFF2-40B4-BE49-F238E27FC236}">
                <a16:creationId xmlns:a16="http://schemas.microsoft.com/office/drawing/2014/main" id="{E0AC4D75-7030-46D1-92FA-09363F0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96" y="1431175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DAFFA610-89A8-4A6C-9602-096D0EC4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89" y="1355601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79E01076-6406-487C-A944-6422438E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52" y="1418026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C66CA99-52D8-4182-A05C-8C0700EBE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3333516" y="1411331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5BEF414B-4350-4086-BA5B-21F9E941E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8706871" y="1526656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1FAD89C-2529-48BA-AFDD-2311AD1D3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30" y="1479625"/>
            <a:ext cx="338420" cy="362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DA69C5-350B-4C12-A16F-06BC4CE24BFE}"/>
              </a:ext>
            </a:extLst>
          </p:cNvPr>
          <p:cNvSpPr txBox="1"/>
          <p:nvPr/>
        </p:nvSpPr>
        <p:spPr>
          <a:xfrm>
            <a:off x="9784193" y="1431699"/>
            <a:ext cx="170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Messy sample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D4202E-B59A-4366-A299-2B6E8BFD302F}"/>
              </a:ext>
            </a:extLst>
          </p:cNvPr>
          <p:cNvSpPr txBox="1"/>
          <p:nvPr/>
        </p:nvSpPr>
        <p:spPr>
          <a:xfrm>
            <a:off x="10118882" y="4399939"/>
            <a:ext cx="187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Ordered sample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CCC949-EAB0-4899-9FFD-BABDA92805D8}"/>
              </a:ext>
            </a:extLst>
          </p:cNvPr>
          <p:cNvSpPr txBox="1"/>
          <p:nvPr/>
        </p:nvSpPr>
        <p:spPr>
          <a:xfrm>
            <a:off x="3985425" y="4321435"/>
            <a:ext cx="127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Less Messy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D83A11-702C-4EB1-8EC3-1A61139EBB71}"/>
              </a:ext>
            </a:extLst>
          </p:cNvPr>
          <p:cNvSpPr/>
          <p:nvPr/>
        </p:nvSpPr>
        <p:spPr>
          <a:xfrm rot="1254567">
            <a:off x="9413764" y="3678511"/>
            <a:ext cx="1575830" cy="6617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B7938C82-F934-439A-BD82-848075C3B7EC}"/>
              </a:ext>
            </a:extLst>
          </p:cNvPr>
          <p:cNvSpPr/>
          <p:nvPr/>
        </p:nvSpPr>
        <p:spPr>
          <a:xfrm>
            <a:off x="3814582" y="3657800"/>
            <a:ext cx="3515793" cy="6972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DE9515CB-3E5B-48C9-B86B-E56F55CB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65" y="3718165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 descr="RÃ©sultats de recherche d'images">
            <a:extLst>
              <a:ext uri="{FF2B5EF4-FFF2-40B4-BE49-F238E27FC236}">
                <a16:creationId xmlns:a16="http://schemas.microsoft.com/office/drawing/2014/main" id="{81319F5D-2ADC-4C58-9078-9B06A12E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16" y="3739659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328AB4B1-9F05-4391-B4F1-56881E30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67" y="3668152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39C87C9-F894-443A-8C16-1CBA7BBDF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5285607" y="3718846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036EC224-86E1-4C19-AB37-2F524A6FB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6301014" y="3795738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5B500F-251E-4172-AC52-BEE4A7BB9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24" y="3788108"/>
            <a:ext cx="338420" cy="362232"/>
          </a:xfrm>
          <a:prstGeom prst="rect">
            <a:avLst/>
          </a:prstGeom>
        </p:spPr>
      </p:pic>
      <p:pic>
        <p:nvPicPr>
          <p:cNvPr id="9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9A1697D-A908-45C0-9033-1BBBCF6D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040" y="3793903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B075357-ED89-42A0-9F79-4945BFEE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638545" y="3482692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9929B1A0-A3E1-4FC5-AF75-0882642AB7A6}"/>
              </a:ext>
            </a:extLst>
          </p:cNvPr>
          <p:cNvSpPr/>
          <p:nvPr/>
        </p:nvSpPr>
        <p:spPr>
          <a:xfrm>
            <a:off x="10431928" y="1876160"/>
            <a:ext cx="279564" cy="1798774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9CE09CED-13DE-4589-86AB-655BD787B5AC}"/>
              </a:ext>
            </a:extLst>
          </p:cNvPr>
          <p:cNvSpPr/>
          <p:nvPr/>
        </p:nvSpPr>
        <p:spPr>
          <a:xfrm rot="3810030">
            <a:off x="8071283" y="798562"/>
            <a:ext cx="279564" cy="3846986"/>
          </a:xfrm>
          <a:prstGeom prst="downArrow">
            <a:avLst>
              <a:gd name="adj1" fmla="val 50000"/>
              <a:gd name="adj2" fmla="val 3977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F1E7B1-3DB5-4FB0-97AE-095D5699DD6B}"/>
              </a:ext>
            </a:extLst>
          </p:cNvPr>
          <p:cNvSpPr/>
          <p:nvPr/>
        </p:nvSpPr>
        <p:spPr>
          <a:xfrm>
            <a:off x="2984623" y="1201436"/>
            <a:ext cx="6541562" cy="95368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6D97DF-F659-4A94-96FF-D6668990E9E4}"/>
              </a:ext>
            </a:extLst>
          </p:cNvPr>
          <p:cNvSpPr txBox="1"/>
          <p:nvPr/>
        </p:nvSpPr>
        <p:spPr>
          <a:xfrm>
            <a:off x="1537176" y="5048250"/>
            <a:ext cx="43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Disorder Metric : </a:t>
            </a:r>
            <a:r>
              <a:rPr lang="en-CA" b="1" dirty="0"/>
              <a:t>Entropy</a:t>
            </a:r>
            <a:r>
              <a:rPr lang="en-CA" dirty="0"/>
              <a:t> H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6BB25D0-0256-4E62-A553-A5FE7235B861}"/>
              </a:ext>
            </a:extLst>
          </p:cNvPr>
          <p:cNvSpPr txBox="1"/>
          <p:nvPr/>
        </p:nvSpPr>
        <p:spPr>
          <a:xfrm>
            <a:off x="9349219" y="2306128"/>
            <a:ext cx="1022951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dirty="0"/>
              <a:t>Decrease of disorder</a:t>
            </a:r>
            <a:endParaRPr 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FC6A70-6BA8-4069-ADEC-6755144997F3}"/>
                  </a:ext>
                </a:extLst>
              </p:cNvPr>
              <p:cNvSpPr txBox="1"/>
              <p:nvPr/>
            </p:nvSpPr>
            <p:spPr>
              <a:xfrm>
                <a:off x="1717715" y="5505450"/>
                <a:ext cx="4797385" cy="876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𝑐𝑙𝑎𝑠𝑠𝑒𝑠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FC6A70-6BA8-4069-ADEC-675514499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715" y="5505450"/>
                <a:ext cx="4797385" cy="8769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1560E5-1F60-4827-8586-35B7D3637011}"/>
                  </a:ext>
                </a:extLst>
              </p:cNvPr>
              <p:cNvSpPr txBox="1"/>
              <p:nvPr/>
            </p:nvSpPr>
            <p:spPr>
              <a:xfrm>
                <a:off x="6153710" y="5428819"/>
                <a:ext cx="43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nb of objects in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e</a:t>
                </a:r>
                <a:r>
                  <a:rPr lang="en-US" dirty="0"/>
                  <a:t> class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1560E5-1F60-4827-8586-35B7D363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710" y="5428819"/>
                <a:ext cx="43205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91D05-6F6A-42C3-9494-8C805A8506D7}"/>
                  </a:ext>
                </a:extLst>
              </p:cNvPr>
              <p:cNvSpPr txBox="1"/>
              <p:nvPr/>
            </p:nvSpPr>
            <p:spPr>
              <a:xfrm>
                <a:off x="6153710" y="5835932"/>
                <a:ext cx="43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Total </a:t>
                </a:r>
                <a:r>
                  <a:rPr lang="en-US" dirty="0" err="1"/>
                  <a:t>nb</a:t>
                </a:r>
                <a:r>
                  <a:rPr lang="en-US" dirty="0"/>
                  <a:t> of objects in the sample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91D05-6F6A-42C3-9494-8C805A85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710" y="5835932"/>
                <a:ext cx="4320575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96B1B22-4136-41B0-80BA-77056027809E}"/>
              </a:ext>
            </a:extLst>
          </p:cNvPr>
          <p:cNvSpPr/>
          <p:nvPr/>
        </p:nvSpPr>
        <p:spPr>
          <a:xfrm>
            <a:off x="1537176" y="5048250"/>
            <a:ext cx="8457666" cy="1447226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613853C-3D18-440C-9745-07A3B325DDE5}"/>
              </a:ext>
            </a:extLst>
          </p:cNvPr>
          <p:cNvSpPr/>
          <p:nvPr/>
        </p:nvSpPr>
        <p:spPr>
          <a:xfrm rot="18399887">
            <a:off x="2128569" y="281502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2329895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0D3727CB-B926-4980-B8E2-ACE018F9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52" y="3697907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1537176" y="832104"/>
            <a:ext cx="72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Let’s </a:t>
            </a:r>
            <a:r>
              <a:rPr lang="en-CA" b="1" dirty="0"/>
              <a:t>formalise </a:t>
            </a:r>
            <a:r>
              <a:rPr lang="en-CA" dirty="0"/>
              <a:t>our approach :</a:t>
            </a:r>
            <a:endParaRPr lang="en-US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E0F6DB-2D7A-4201-A161-EE1A25741787}"/>
              </a:ext>
            </a:extLst>
          </p:cNvPr>
          <p:cNvSpPr/>
          <p:nvPr/>
        </p:nvSpPr>
        <p:spPr>
          <a:xfrm rot="18533769">
            <a:off x="1734034" y="297332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6FEE8-8960-4BB2-92B1-972739BCCD57}"/>
              </a:ext>
            </a:extLst>
          </p:cNvPr>
          <p:cNvSpPr/>
          <p:nvPr/>
        </p:nvSpPr>
        <p:spPr>
          <a:xfrm rot="18399887">
            <a:off x="2715283" y="2902429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CADFBE-9A38-44FA-9A5A-17ADAB0392B6}"/>
              </a:ext>
            </a:extLst>
          </p:cNvPr>
          <p:cNvSpPr/>
          <p:nvPr/>
        </p:nvSpPr>
        <p:spPr>
          <a:xfrm rot="18399887">
            <a:off x="3155874" y="2765720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33C212D-9A81-4934-803F-4039E27ACA0F}"/>
              </a:ext>
            </a:extLst>
          </p:cNvPr>
          <p:cNvGraphicFramePr>
            <a:graphicFrameLocks noGrp="1"/>
          </p:cNvGraphicFramePr>
          <p:nvPr/>
        </p:nvGraphicFramePr>
        <p:xfrm>
          <a:off x="1693631" y="3451144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E1CA99-4652-44DB-80FD-8F6D1DB96724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505304" y="3375245"/>
            <a:ext cx="548040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881A8B-A483-4657-94EB-509A36DEFE91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169963" y="3375245"/>
            <a:ext cx="584037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27047EAA-9191-4F83-9A3A-F07BA7841B82}"/>
              </a:ext>
            </a:extLst>
          </p:cNvPr>
          <p:cNvSpPr/>
          <p:nvPr/>
        </p:nvSpPr>
        <p:spPr>
          <a:xfrm>
            <a:off x="8053344" y="3245170"/>
            <a:ext cx="116619" cy="13007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69952-A356-4B88-959F-4144D41943ED}"/>
              </a:ext>
            </a:extLst>
          </p:cNvPr>
          <p:cNvSpPr txBox="1"/>
          <p:nvPr/>
        </p:nvSpPr>
        <p:spPr>
          <a:xfrm>
            <a:off x="8160266" y="3043050"/>
            <a:ext cx="113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Shape: d</a:t>
            </a:r>
            <a:r>
              <a:rPr lang="en-CA" baseline="-25000" dirty="0"/>
              <a:t>2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/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2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1.4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blipFill>
                <a:blip r:embed="rId3"/>
                <a:stretch>
                  <a:fillRect l="-6294" t="-10000" r="-2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A97BE805-FF35-49E0-AD3C-1BF218E9A19B}"/>
              </a:ext>
            </a:extLst>
          </p:cNvPr>
          <p:cNvSpPr txBox="1"/>
          <p:nvPr/>
        </p:nvSpPr>
        <p:spPr>
          <a:xfrm>
            <a:off x="8432715" y="3527243"/>
            <a:ext cx="8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</a:t>
            </a:r>
            <a:r>
              <a:rPr lang="en-CA" baseline="-25000" dirty="0"/>
              <a:t>2</a:t>
            </a:r>
            <a:r>
              <a:rPr lang="en-CA" dirty="0"/>
              <a:t>&gt;1.4</a:t>
            </a:r>
            <a:endParaRPr lang="en-US" dirty="0"/>
          </a:p>
        </p:txBody>
      </p:sp>
      <p:pic>
        <p:nvPicPr>
          <p:cNvPr id="6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772F08F-5256-4C2F-9F78-742ECED7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10" y="1339051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RÃ©sultats de recherche d'images">
            <a:extLst>
              <a:ext uri="{FF2B5EF4-FFF2-40B4-BE49-F238E27FC236}">
                <a16:creationId xmlns:a16="http://schemas.microsoft.com/office/drawing/2014/main" id="{A4E75543-E282-4CC8-A7ED-6357A06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58" y="1463763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9D76CD1-1B1D-496E-B631-6E2B5597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5219989" y="115061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RÃ©sultats de recherche d'images">
            <a:extLst>
              <a:ext uri="{FF2B5EF4-FFF2-40B4-BE49-F238E27FC236}">
                <a16:creationId xmlns:a16="http://schemas.microsoft.com/office/drawing/2014/main" id="{E0AC4D75-7030-46D1-92FA-09363F0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96" y="1431175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DAFFA610-89A8-4A6C-9602-096D0EC4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89" y="1355601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79E01076-6406-487C-A944-6422438E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52" y="1418026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C66CA99-52D8-4182-A05C-8C0700EBE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3333516" y="1411331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5BEF414B-4350-4086-BA5B-21F9E941E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8706871" y="1526656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1FAD89C-2529-48BA-AFDD-2311AD1D3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30" y="1479625"/>
            <a:ext cx="338420" cy="362232"/>
          </a:xfrm>
          <a:prstGeom prst="rect">
            <a:avLst/>
          </a:prstGeom>
        </p:spPr>
      </p:pic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DE9515CB-3E5B-48C9-B86B-E56F55CB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65" y="3718165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 descr="RÃ©sultats de recherche d'images">
            <a:extLst>
              <a:ext uri="{FF2B5EF4-FFF2-40B4-BE49-F238E27FC236}">
                <a16:creationId xmlns:a16="http://schemas.microsoft.com/office/drawing/2014/main" id="{81319F5D-2ADC-4C58-9078-9B06A12E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16" y="3739659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328AB4B1-9F05-4391-B4F1-56881E30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67" y="3668152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39C87C9-F894-443A-8C16-1CBA7BBDF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5285607" y="3718846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036EC224-86E1-4C19-AB37-2F524A6FB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6301014" y="3795738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5B500F-251E-4172-AC52-BEE4A7BB9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24" y="3788108"/>
            <a:ext cx="338420" cy="362232"/>
          </a:xfrm>
          <a:prstGeom prst="rect">
            <a:avLst/>
          </a:prstGeom>
        </p:spPr>
      </p:pic>
      <p:pic>
        <p:nvPicPr>
          <p:cNvPr id="9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9A1697D-A908-45C0-9033-1BBBCF6D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040" y="3793903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B075357-ED89-42A0-9F79-4945BFEE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638545" y="3482692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D6D97DF-F659-4A94-96FF-D6668990E9E4}"/>
              </a:ext>
            </a:extLst>
          </p:cNvPr>
          <p:cNvSpPr txBox="1"/>
          <p:nvPr/>
        </p:nvSpPr>
        <p:spPr>
          <a:xfrm>
            <a:off x="1537176" y="5048250"/>
            <a:ext cx="43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Disorder Metric : </a:t>
            </a:r>
            <a:r>
              <a:rPr lang="en-CA" b="1" dirty="0"/>
              <a:t>Entropy</a:t>
            </a:r>
            <a:r>
              <a:rPr lang="en-CA" dirty="0"/>
              <a:t> H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FC6A70-6BA8-4069-ADEC-6755144997F3}"/>
                  </a:ext>
                </a:extLst>
              </p:cNvPr>
              <p:cNvSpPr txBox="1"/>
              <p:nvPr/>
            </p:nvSpPr>
            <p:spPr>
              <a:xfrm>
                <a:off x="1717715" y="5505450"/>
                <a:ext cx="4797385" cy="876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𝑐𝑙𝑎𝑠𝑠𝑒𝑠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FC6A70-6BA8-4069-ADEC-675514499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715" y="5505450"/>
                <a:ext cx="4797385" cy="8769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1560E5-1F60-4827-8586-35B7D3637011}"/>
                  </a:ext>
                </a:extLst>
              </p:cNvPr>
              <p:cNvSpPr txBox="1"/>
              <p:nvPr/>
            </p:nvSpPr>
            <p:spPr>
              <a:xfrm>
                <a:off x="6153710" y="5428819"/>
                <a:ext cx="43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nb of objects in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e</a:t>
                </a:r>
                <a:r>
                  <a:rPr lang="en-US" dirty="0"/>
                  <a:t> </a:t>
                </a:r>
                <a:r>
                  <a:rPr lang="en-US" dirty="0" err="1"/>
                  <a:t>classe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1560E5-1F60-4827-8586-35B7D363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710" y="5428819"/>
                <a:ext cx="43205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91D05-6F6A-42C3-9494-8C805A8506D7}"/>
                  </a:ext>
                </a:extLst>
              </p:cNvPr>
              <p:cNvSpPr txBox="1"/>
              <p:nvPr/>
            </p:nvSpPr>
            <p:spPr>
              <a:xfrm>
                <a:off x="6153710" y="5835932"/>
                <a:ext cx="43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Total </a:t>
                </a:r>
                <a:r>
                  <a:rPr lang="en-US" dirty="0" err="1"/>
                  <a:t>nb</a:t>
                </a:r>
                <a:r>
                  <a:rPr lang="en-US" dirty="0"/>
                  <a:t> of objects in the sample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91D05-6F6A-42C3-9494-8C805A85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710" y="5835932"/>
                <a:ext cx="4320575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A902E-74FE-48C3-8262-AA723374D0CF}"/>
                  </a:ext>
                </a:extLst>
              </p:cNvPr>
              <p:cNvSpPr txBox="1"/>
              <p:nvPr/>
            </p:nvSpPr>
            <p:spPr>
              <a:xfrm>
                <a:off x="7417695" y="2535849"/>
                <a:ext cx="3749296" cy="414537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CA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CA" b="0" i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CA" b="0" i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  <m:r>
                      <a:rPr lang="en-CA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CA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CA" b="0" i="0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CA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A902E-74FE-48C3-8262-AA723374D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695" y="2535849"/>
                <a:ext cx="3749296" cy="414537"/>
              </a:xfrm>
              <a:prstGeom prst="rect">
                <a:avLst/>
              </a:prstGeom>
              <a:blipFill>
                <a:blip r:embed="rId12"/>
                <a:stretch>
                  <a:fillRect l="-1939" r="-485" b="-6944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96B1B22-4136-41B0-80BA-77056027809E}"/>
              </a:ext>
            </a:extLst>
          </p:cNvPr>
          <p:cNvSpPr/>
          <p:nvPr/>
        </p:nvSpPr>
        <p:spPr>
          <a:xfrm>
            <a:off x="1537176" y="5048250"/>
            <a:ext cx="8457666" cy="1447226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AB4AB6-4207-40B7-A091-E2A8BD26AD97}"/>
              </a:ext>
            </a:extLst>
          </p:cNvPr>
          <p:cNvSpPr/>
          <p:nvPr/>
        </p:nvSpPr>
        <p:spPr>
          <a:xfrm rot="18399887">
            <a:off x="2128569" y="281502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824078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0D3727CB-B926-4980-B8E2-ACE018F9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52" y="3697907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1537176" y="832104"/>
            <a:ext cx="72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Let’s </a:t>
            </a:r>
            <a:r>
              <a:rPr lang="en-CA" b="1" dirty="0"/>
              <a:t>formalise </a:t>
            </a:r>
            <a:r>
              <a:rPr lang="en-CA" dirty="0"/>
              <a:t>our approach :</a:t>
            </a:r>
            <a:endParaRPr lang="en-US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E0F6DB-2D7A-4201-A161-EE1A25741787}"/>
              </a:ext>
            </a:extLst>
          </p:cNvPr>
          <p:cNvSpPr/>
          <p:nvPr/>
        </p:nvSpPr>
        <p:spPr>
          <a:xfrm rot="18533769">
            <a:off x="1734034" y="297332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6FEE8-8960-4BB2-92B1-972739BCCD57}"/>
              </a:ext>
            </a:extLst>
          </p:cNvPr>
          <p:cNvSpPr/>
          <p:nvPr/>
        </p:nvSpPr>
        <p:spPr>
          <a:xfrm rot="18399887">
            <a:off x="2715283" y="2902429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CADFBE-9A38-44FA-9A5A-17ADAB0392B6}"/>
              </a:ext>
            </a:extLst>
          </p:cNvPr>
          <p:cNvSpPr/>
          <p:nvPr/>
        </p:nvSpPr>
        <p:spPr>
          <a:xfrm rot="18399887">
            <a:off x="3155874" y="2765720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33C212D-9A81-4934-803F-4039E27ACA0F}"/>
              </a:ext>
            </a:extLst>
          </p:cNvPr>
          <p:cNvGraphicFramePr>
            <a:graphicFrameLocks noGrp="1"/>
          </p:cNvGraphicFramePr>
          <p:nvPr/>
        </p:nvGraphicFramePr>
        <p:xfrm>
          <a:off x="1693631" y="3451144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E1CA99-4652-44DB-80FD-8F6D1DB96724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505304" y="3375245"/>
            <a:ext cx="548040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881A8B-A483-4657-94EB-509A36DEFE91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169963" y="3375245"/>
            <a:ext cx="584037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27047EAA-9191-4F83-9A3A-F07BA7841B82}"/>
              </a:ext>
            </a:extLst>
          </p:cNvPr>
          <p:cNvSpPr/>
          <p:nvPr/>
        </p:nvSpPr>
        <p:spPr>
          <a:xfrm>
            <a:off x="8053344" y="3245170"/>
            <a:ext cx="116619" cy="13007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69952-A356-4B88-959F-4144D41943ED}"/>
              </a:ext>
            </a:extLst>
          </p:cNvPr>
          <p:cNvSpPr txBox="1"/>
          <p:nvPr/>
        </p:nvSpPr>
        <p:spPr>
          <a:xfrm>
            <a:off x="8160266" y="3043050"/>
            <a:ext cx="113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Shape: d</a:t>
            </a:r>
            <a:r>
              <a:rPr lang="en-CA" baseline="-25000" dirty="0"/>
              <a:t>2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/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2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1.4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blipFill>
                <a:blip r:embed="rId3"/>
                <a:stretch>
                  <a:fillRect l="-6294" t="-10000" r="-2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A97BE805-FF35-49E0-AD3C-1BF218E9A19B}"/>
              </a:ext>
            </a:extLst>
          </p:cNvPr>
          <p:cNvSpPr txBox="1"/>
          <p:nvPr/>
        </p:nvSpPr>
        <p:spPr>
          <a:xfrm>
            <a:off x="8432715" y="3527243"/>
            <a:ext cx="8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</a:t>
            </a:r>
            <a:r>
              <a:rPr lang="en-CA" baseline="-25000" dirty="0"/>
              <a:t>2</a:t>
            </a:r>
            <a:r>
              <a:rPr lang="en-CA" dirty="0"/>
              <a:t>&gt;1.4</a:t>
            </a:r>
            <a:endParaRPr lang="en-US" dirty="0"/>
          </a:p>
        </p:txBody>
      </p:sp>
      <p:pic>
        <p:nvPicPr>
          <p:cNvPr id="6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772F08F-5256-4C2F-9F78-742ECED7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10" y="1339051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RÃ©sultats de recherche d'images">
            <a:extLst>
              <a:ext uri="{FF2B5EF4-FFF2-40B4-BE49-F238E27FC236}">
                <a16:creationId xmlns:a16="http://schemas.microsoft.com/office/drawing/2014/main" id="{A4E75543-E282-4CC8-A7ED-6357A06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58" y="1463763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9D76CD1-1B1D-496E-B631-6E2B5597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5219989" y="115061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RÃ©sultats de recherche d'images">
            <a:extLst>
              <a:ext uri="{FF2B5EF4-FFF2-40B4-BE49-F238E27FC236}">
                <a16:creationId xmlns:a16="http://schemas.microsoft.com/office/drawing/2014/main" id="{E0AC4D75-7030-46D1-92FA-09363F0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96" y="1431175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DAFFA610-89A8-4A6C-9602-096D0EC4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89" y="1355601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79E01076-6406-487C-A944-6422438E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52" y="1418026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C66CA99-52D8-4182-A05C-8C0700EBE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3333516" y="1411331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5BEF414B-4350-4086-BA5B-21F9E941E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8706871" y="1526656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1FAD89C-2529-48BA-AFDD-2311AD1D3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30" y="1479625"/>
            <a:ext cx="338420" cy="362232"/>
          </a:xfrm>
          <a:prstGeom prst="rect">
            <a:avLst/>
          </a:prstGeom>
        </p:spPr>
      </p:pic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DE9515CB-3E5B-48C9-B86B-E56F55CB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65" y="3718165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 descr="RÃ©sultats de recherche d'images">
            <a:extLst>
              <a:ext uri="{FF2B5EF4-FFF2-40B4-BE49-F238E27FC236}">
                <a16:creationId xmlns:a16="http://schemas.microsoft.com/office/drawing/2014/main" id="{81319F5D-2ADC-4C58-9078-9B06A12E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16" y="3739659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328AB4B1-9F05-4391-B4F1-56881E30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67" y="3668152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39C87C9-F894-443A-8C16-1CBA7BBDF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5285607" y="3718846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036EC224-86E1-4C19-AB37-2F524A6FB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6301014" y="3795738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5B500F-251E-4172-AC52-BEE4A7BB9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24" y="3788108"/>
            <a:ext cx="338420" cy="362232"/>
          </a:xfrm>
          <a:prstGeom prst="rect">
            <a:avLst/>
          </a:prstGeom>
        </p:spPr>
      </p:pic>
      <p:pic>
        <p:nvPicPr>
          <p:cNvPr id="9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9A1697D-A908-45C0-9033-1BBBCF6D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040" y="3793903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B075357-ED89-42A0-9F79-4945BFEE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638545" y="3482692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D6D97DF-F659-4A94-96FF-D6668990E9E4}"/>
              </a:ext>
            </a:extLst>
          </p:cNvPr>
          <p:cNvSpPr txBox="1"/>
          <p:nvPr/>
        </p:nvSpPr>
        <p:spPr>
          <a:xfrm>
            <a:off x="1537176" y="5048250"/>
            <a:ext cx="43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Disorder Metric : </a:t>
            </a:r>
            <a:r>
              <a:rPr lang="en-CA" b="1" dirty="0"/>
              <a:t>Entropy</a:t>
            </a:r>
            <a:r>
              <a:rPr lang="en-CA" dirty="0"/>
              <a:t> H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FC6A70-6BA8-4069-ADEC-6755144997F3}"/>
                  </a:ext>
                </a:extLst>
              </p:cNvPr>
              <p:cNvSpPr txBox="1"/>
              <p:nvPr/>
            </p:nvSpPr>
            <p:spPr>
              <a:xfrm>
                <a:off x="1717715" y="5505450"/>
                <a:ext cx="4797385" cy="876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𝑐𝑙𝑎𝑠𝑠𝑒𝑠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FC6A70-6BA8-4069-ADEC-675514499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715" y="5505450"/>
                <a:ext cx="4797385" cy="8769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1560E5-1F60-4827-8586-35B7D3637011}"/>
                  </a:ext>
                </a:extLst>
              </p:cNvPr>
              <p:cNvSpPr txBox="1"/>
              <p:nvPr/>
            </p:nvSpPr>
            <p:spPr>
              <a:xfrm>
                <a:off x="6153710" y="5428819"/>
                <a:ext cx="43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nb of objects in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e</a:t>
                </a:r>
                <a:r>
                  <a:rPr lang="en-US" dirty="0"/>
                  <a:t> </a:t>
                </a:r>
                <a:r>
                  <a:rPr lang="en-US" dirty="0" err="1"/>
                  <a:t>classe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1560E5-1F60-4827-8586-35B7D363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710" y="5428819"/>
                <a:ext cx="43205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91D05-6F6A-42C3-9494-8C805A8506D7}"/>
                  </a:ext>
                </a:extLst>
              </p:cNvPr>
              <p:cNvSpPr txBox="1"/>
              <p:nvPr/>
            </p:nvSpPr>
            <p:spPr>
              <a:xfrm>
                <a:off x="6153710" y="5835932"/>
                <a:ext cx="43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Total </a:t>
                </a:r>
                <a:r>
                  <a:rPr lang="en-US" dirty="0" err="1"/>
                  <a:t>nb</a:t>
                </a:r>
                <a:r>
                  <a:rPr lang="en-US" dirty="0"/>
                  <a:t> of objects in the sample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91D05-6F6A-42C3-9494-8C805A85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710" y="5835932"/>
                <a:ext cx="4320575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A902E-74FE-48C3-8262-AA723374D0CF}"/>
                  </a:ext>
                </a:extLst>
              </p:cNvPr>
              <p:cNvSpPr txBox="1"/>
              <p:nvPr/>
            </p:nvSpPr>
            <p:spPr>
              <a:xfrm>
                <a:off x="7587054" y="2733201"/>
                <a:ext cx="1049198" cy="276999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=1.06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5A902E-74FE-48C3-8262-AA723374D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54" y="2733201"/>
                <a:ext cx="1049198" cy="276999"/>
              </a:xfrm>
              <a:prstGeom prst="rect">
                <a:avLst/>
              </a:prstGeom>
              <a:blipFill>
                <a:blip r:embed="rId12"/>
                <a:stretch>
                  <a:fillRect l="-3977" r="-3977" b="-10000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E294D9D-39BE-45B8-BFEE-4818CB6E1134}"/>
                  </a:ext>
                </a:extLst>
              </p:cNvPr>
              <p:cNvSpPr txBox="1"/>
              <p:nvPr/>
            </p:nvSpPr>
            <p:spPr>
              <a:xfrm>
                <a:off x="8814816" y="4278433"/>
                <a:ext cx="1455078" cy="276999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E294D9D-39BE-45B8-BFEE-4818CB6E1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816" y="4278433"/>
                <a:ext cx="1455078" cy="276999"/>
              </a:xfrm>
              <a:prstGeom prst="rect">
                <a:avLst/>
              </a:prstGeom>
              <a:blipFill>
                <a:blip r:embed="rId13"/>
                <a:stretch>
                  <a:fillRect l="-2469" b="-28571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BAEC16EB-EFF5-4445-99AA-0C75838EF69A}"/>
              </a:ext>
            </a:extLst>
          </p:cNvPr>
          <p:cNvSpPr/>
          <p:nvPr/>
        </p:nvSpPr>
        <p:spPr>
          <a:xfrm>
            <a:off x="1537176" y="5048250"/>
            <a:ext cx="8457666" cy="1447226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B3FE179-EAAB-420D-ACF8-976ABAE87044}"/>
              </a:ext>
            </a:extLst>
          </p:cNvPr>
          <p:cNvSpPr/>
          <p:nvPr/>
        </p:nvSpPr>
        <p:spPr>
          <a:xfrm rot="18399887">
            <a:off x="2128569" y="281502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319265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6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0CE1787F-7A48-4AD0-A436-1310DF381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Introduction : </a:t>
            </a:r>
            <a:r>
              <a:rPr lang="fr-FR" sz="4000" dirty="0" err="1"/>
              <a:t>Starting</a:t>
            </a:r>
            <a:r>
              <a:rPr lang="fr-FR" sz="4000" dirty="0"/>
              <a:t> </a:t>
            </a:r>
            <a:r>
              <a:rPr lang="fr-FR" sz="4000" dirty="0" err="1"/>
              <a:t>example</a:t>
            </a:r>
            <a:endParaRPr lang="fr-FR" sz="4000" dirty="0"/>
          </a:p>
        </p:txBody>
      </p:sp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0F17BDD-73A7-4C4F-BA4D-8397D6A31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861889-DBAF-433E-97D2-19EF7A8D7E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pic>
        <p:nvPicPr>
          <p:cNvPr id="26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3B4847F0-1CE9-4040-926C-DCEEDE1E6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ACDD03-0C70-4094-8896-81BA3447CC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341941" y="1268575"/>
            <a:ext cx="1397285" cy="1551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BAE0AE-D843-4FD9-A05D-DB2923357614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DED92235-500A-4E20-956D-DAAB6C0C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0B3102-81D2-4F9E-A0E4-A7823B20B237}"/>
              </a:ext>
            </a:extLst>
          </p:cNvPr>
          <p:cNvSpPr txBox="1"/>
          <p:nvPr/>
        </p:nvSpPr>
        <p:spPr>
          <a:xfrm>
            <a:off x="8769208" y="1713533"/>
            <a:ext cx="13571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It’s an apple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E4604-01CE-47AA-A4D8-D99DC679D78B}"/>
              </a:ext>
            </a:extLst>
          </p:cNvPr>
          <p:cNvSpPr txBox="1"/>
          <p:nvPr/>
        </p:nvSpPr>
        <p:spPr>
          <a:xfrm>
            <a:off x="8722758" y="1122211"/>
            <a:ext cx="169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or Pear ?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80" y="1837029"/>
            <a:ext cx="679462" cy="727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EA9581-94F4-4F0C-A168-CE6D928B3519}"/>
              </a:ext>
            </a:extLst>
          </p:cNvPr>
          <p:cNvSpPr/>
          <p:nvPr/>
        </p:nvSpPr>
        <p:spPr>
          <a:xfrm>
            <a:off x="8162370" y="4423581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-A Machine Learning algorithm is an algorithm capable of automatically recognizing different objects.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95F8F-C74E-4CCE-9077-8AD38E9F055C}"/>
              </a:ext>
            </a:extLst>
          </p:cNvPr>
          <p:cNvSpPr/>
          <p:nvPr/>
        </p:nvSpPr>
        <p:spPr>
          <a:xfrm>
            <a:off x="8162370" y="5623910"/>
            <a:ext cx="3818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-To do so, the algorithm had observed lots of examples of those objects to build its own classification model.</a:t>
            </a:r>
            <a:endParaRPr lang="en-US" dirty="0"/>
          </a:p>
        </p:txBody>
      </p:sp>
      <p:sp>
        <p:nvSpPr>
          <p:cNvPr id="11" name="AutoShape 12" descr="RÃ©sultats de recherche d'images pour Â«Â tickÂ Â»">
            <a:extLst>
              <a:ext uri="{FF2B5EF4-FFF2-40B4-BE49-F238E27FC236}">
                <a16:creationId xmlns:a16="http://schemas.microsoft.com/office/drawing/2014/main" id="{E142C592-BA4C-4976-9218-692C89B0AE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DB8DEF-9CE7-4466-92FB-0398D612BE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548" t="4897" r="5758" b="22592"/>
          <a:stretch/>
        </p:blipFill>
        <p:spPr>
          <a:xfrm>
            <a:off x="11147018" y="5265336"/>
            <a:ext cx="299338" cy="2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-0.03594 0.00162 C -0.04909 0.00555 -0.04349 0.00509 -0.0526 0.00509 L -0.08307 0.00509 L -0.10612 -0.01204 L -0.12188 -0.03796 L -0.15352 -0.05324 L -0.17344 -0.05324 L -0.18919 -0.05185 L -0.21732 -0.05023 L -0.22904 -0.04676 L -0.24896 -0.04329 L -0.28685 -0.03102 L -0.28867 -0.0294 " pathEditMode="relative" rAng="0" ptsTypes="AAAAAAAAAAAAAA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0.01783 L -0.01094 0.01783 L -0.04545 0.02223 L -0.06407 0.04028 L -0.06993 0.0507 L -0.08008 0.07755 C -0.08151 0.08473 -0.08125 0.08866 -0.08425 0.0926 C -0.08477 0.09329 -0.08542 0.09352 -0.08594 0.09422 L -0.09597 0.1375 L -0.09597 0.15556 L -0.09102 0.21551 C -0.08829 0.22778 -0.08842 0.22315 -0.08842 0.22894 L -0.07409 0.27084 L -0.0556 0.30973 L -0.04961 0.31736 L -0.0362 0.32639 L -0.00157 0.32477 " pathEditMode="relative" ptsTypes="AAAAAAAAAAAAAAAAA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22" grpId="0" animBg="1"/>
      <p:bldP spid="38" grpId="0" animBg="1"/>
      <p:bldP spid="6" grpId="0" animBg="1"/>
      <p:bldP spid="7" grpId="0" animBg="1"/>
      <p:bldP spid="7" grpId="1" animBg="1"/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0D3727CB-B926-4980-B8E2-ACE018F9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52" y="3697907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1537176" y="832104"/>
            <a:ext cx="72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Let’s </a:t>
            </a:r>
            <a:r>
              <a:rPr lang="en-CA" b="1" dirty="0"/>
              <a:t>formalise </a:t>
            </a:r>
            <a:r>
              <a:rPr lang="en-CA" dirty="0"/>
              <a:t>our approach :</a:t>
            </a:r>
            <a:endParaRPr lang="en-US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E0F6DB-2D7A-4201-A161-EE1A25741787}"/>
              </a:ext>
            </a:extLst>
          </p:cNvPr>
          <p:cNvSpPr/>
          <p:nvPr/>
        </p:nvSpPr>
        <p:spPr>
          <a:xfrm rot="18533769">
            <a:off x="1734034" y="297332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6FEE8-8960-4BB2-92B1-972739BCCD57}"/>
              </a:ext>
            </a:extLst>
          </p:cNvPr>
          <p:cNvSpPr/>
          <p:nvPr/>
        </p:nvSpPr>
        <p:spPr>
          <a:xfrm rot="18399887">
            <a:off x="2715283" y="2902429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CADFBE-9A38-44FA-9A5A-17ADAB0392B6}"/>
              </a:ext>
            </a:extLst>
          </p:cNvPr>
          <p:cNvSpPr/>
          <p:nvPr/>
        </p:nvSpPr>
        <p:spPr>
          <a:xfrm rot="18399887">
            <a:off x="3155874" y="2765720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33C212D-9A81-4934-803F-4039E27ACA0F}"/>
              </a:ext>
            </a:extLst>
          </p:cNvPr>
          <p:cNvGraphicFramePr>
            <a:graphicFrameLocks noGrp="1"/>
          </p:cNvGraphicFramePr>
          <p:nvPr/>
        </p:nvGraphicFramePr>
        <p:xfrm>
          <a:off x="1693631" y="3451144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E1CA99-4652-44DB-80FD-8F6D1DB96724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505304" y="3375245"/>
            <a:ext cx="548040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881A8B-A483-4657-94EB-509A36DEFE91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169963" y="3375245"/>
            <a:ext cx="584037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27047EAA-9191-4F83-9A3A-F07BA7841B82}"/>
              </a:ext>
            </a:extLst>
          </p:cNvPr>
          <p:cNvSpPr/>
          <p:nvPr/>
        </p:nvSpPr>
        <p:spPr>
          <a:xfrm>
            <a:off x="8053344" y="3245170"/>
            <a:ext cx="116619" cy="13007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69952-A356-4B88-959F-4144D41943ED}"/>
              </a:ext>
            </a:extLst>
          </p:cNvPr>
          <p:cNvSpPr txBox="1"/>
          <p:nvPr/>
        </p:nvSpPr>
        <p:spPr>
          <a:xfrm>
            <a:off x="8160266" y="3043050"/>
            <a:ext cx="113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Shape: d</a:t>
            </a:r>
            <a:r>
              <a:rPr lang="en-CA" baseline="-25000" dirty="0"/>
              <a:t>2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/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2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1.4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blipFill>
                <a:blip r:embed="rId3"/>
                <a:stretch>
                  <a:fillRect l="-6294" t="-10000" r="-2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A97BE805-FF35-49E0-AD3C-1BF218E9A19B}"/>
              </a:ext>
            </a:extLst>
          </p:cNvPr>
          <p:cNvSpPr txBox="1"/>
          <p:nvPr/>
        </p:nvSpPr>
        <p:spPr>
          <a:xfrm>
            <a:off x="8432715" y="3527243"/>
            <a:ext cx="8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</a:t>
            </a:r>
            <a:r>
              <a:rPr lang="en-CA" baseline="-25000" dirty="0"/>
              <a:t>2</a:t>
            </a:r>
            <a:r>
              <a:rPr lang="en-CA" dirty="0"/>
              <a:t>&gt;1.4</a:t>
            </a:r>
            <a:endParaRPr lang="en-US" dirty="0"/>
          </a:p>
        </p:txBody>
      </p:sp>
      <p:pic>
        <p:nvPicPr>
          <p:cNvPr id="6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772F08F-5256-4C2F-9F78-742ECED7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10" y="1339051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RÃ©sultats de recherche d'images">
            <a:extLst>
              <a:ext uri="{FF2B5EF4-FFF2-40B4-BE49-F238E27FC236}">
                <a16:creationId xmlns:a16="http://schemas.microsoft.com/office/drawing/2014/main" id="{A4E75543-E282-4CC8-A7ED-6357A06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58" y="1463763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9D76CD1-1B1D-496E-B631-6E2B5597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5219989" y="115061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RÃ©sultats de recherche d'images">
            <a:extLst>
              <a:ext uri="{FF2B5EF4-FFF2-40B4-BE49-F238E27FC236}">
                <a16:creationId xmlns:a16="http://schemas.microsoft.com/office/drawing/2014/main" id="{E0AC4D75-7030-46D1-92FA-09363F0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96" y="1431175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DAFFA610-89A8-4A6C-9602-096D0EC4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89" y="1355601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79E01076-6406-487C-A944-6422438E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52" y="1418026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C66CA99-52D8-4182-A05C-8C0700EBE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3333516" y="1411331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5BEF414B-4350-4086-BA5B-21F9E941E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8706871" y="1526656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1FAD89C-2529-48BA-AFDD-2311AD1D3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30" y="1479625"/>
            <a:ext cx="338420" cy="362232"/>
          </a:xfrm>
          <a:prstGeom prst="rect">
            <a:avLst/>
          </a:prstGeom>
        </p:spPr>
      </p:pic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DE9515CB-3E5B-48C9-B86B-E56F55CB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65" y="3718165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 descr="RÃ©sultats de recherche d'images">
            <a:extLst>
              <a:ext uri="{FF2B5EF4-FFF2-40B4-BE49-F238E27FC236}">
                <a16:creationId xmlns:a16="http://schemas.microsoft.com/office/drawing/2014/main" id="{81319F5D-2ADC-4C58-9078-9B06A12E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16" y="3739659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328AB4B1-9F05-4391-B4F1-56881E30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67" y="3668152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39C87C9-F894-443A-8C16-1CBA7BBDF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5285607" y="3718846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036EC224-86E1-4C19-AB37-2F524A6FB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6301014" y="3795738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5B500F-251E-4172-AC52-BEE4A7BB9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24" y="3788108"/>
            <a:ext cx="338420" cy="362232"/>
          </a:xfrm>
          <a:prstGeom prst="rect">
            <a:avLst/>
          </a:prstGeom>
        </p:spPr>
      </p:pic>
      <p:pic>
        <p:nvPicPr>
          <p:cNvPr id="9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9A1697D-A908-45C0-9033-1BBBCF6D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040" y="3793903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B075357-ED89-42A0-9F79-4945BFEE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638545" y="3482692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D6D97DF-F659-4A94-96FF-D6668990E9E4}"/>
              </a:ext>
            </a:extLst>
          </p:cNvPr>
          <p:cNvSpPr txBox="1"/>
          <p:nvPr/>
        </p:nvSpPr>
        <p:spPr>
          <a:xfrm>
            <a:off x="1537176" y="5048250"/>
            <a:ext cx="43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Disorder Metric : </a:t>
            </a:r>
            <a:r>
              <a:rPr lang="en-CA" b="1" dirty="0"/>
              <a:t>Entropy</a:t>
            </a:r>
            <a:r>
              <a:rPr lang="en-CA" dirty="0"/>
              <a:t> H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FC6A70-6BA8-4069-ADEC-6755144997F3}"/>
                  </a:ext>
                </a:extLst>
              </p:cNvPr>
              <p:cNvSpPr txBox="1"/>
              <p:nvPr/>
            </p:nvSpPr>
            <p:spPr>
              <a:xfrm>
                <a:off x="1717715" y="5505450"/>
                <a:ext cx="4797385" cy="876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𝑐𝑙𝑎𝑠𝑠𝑒𝑠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FC6A70-6BA8-4069-ADEC-675514499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715" y="5505450"/>
                <a:ext cx="4797385" cy="8769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1560E5-1F60-4827-8586-35B7D3637011}"/>
                  </a:ext>
                </a:extLst>
              </p:cNvPr>
              <p:cNvSpPr txBox="1"/>
              <p:nvPr/>
            </p:nvSpPr>
            <p:spPr>
              <a:xfrm>
                <a:off x="6153710" y="5428819"/>
                <a:ext cx="43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nb of objects in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e</a:t>
                </a:r>
                <a:r>
                  <a:rPr lang="en-US" dirty="0"/>
                  <a:t> </a:t>
                </a:r>
                <a:r>
                  <a:rPr lang="en-US" dirty="0" err="1"/>
                  <a:t>classe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1560E5-1F60-4827-8586-35B7D363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710" y="5428819"/>
                <a:ext cx="43205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91D05-6F6A-42C3-9494-8C805A8506D7}"/>
                  </a:ext>
                </a:extLst>
              </p:cNvPr>
              <p:cNvSpPr txBox="1"/>
              <p:nvPr/>
            </p:nvSpPr>
            <p:spPr>
              <a:xfrm>
                <a:off x="6153710" y="5835932"/>
                <a:ext cx="43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Total </a:t>
                </a:r>
                <a:r>
                  <a:rPr lang="en-US" dirty="0" err="1"/>
                  <a:t>nb</a:t>
                </a:r>
                <a:r>
                  <a:rPr lang="en-US" dirty="0"/>
                  <a:t> of objects in the sample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91D05-6F6A-42C3-9494-8C805A85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710" y="5835932"/>
                <a:ext cx="4320575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51574B-DBB4-470B-AD15-24F64D1264E8}"/>
                  </a:ext>
                </a:extLst>
              </p:cNvPr>
              <p:cNvSpPr txBox="1"/>
              <p:nvPr/>
            </p:nvSpPr>
            <p:spPr>
              <a:xfrm>
                <a:off x="6791493" y="4293699"/>
                <a:ext cx="1141659" cy="276999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=0.34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51574B-DBB4-470B-AD15-24F64D126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493" y="4293699"/>
                <a:ext cx="1141659" cy="276999"/>
              </a:xfrm>
              <a:prstGeom prst="rect">
                <a:avLst/>
              </a:prstGeom>
              <a:blipFill>
                <a:blip r:embed="rId12"/>
                <a:stretch>
                  <a:fillRect l="-3141" r="-4188" b="-10000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293E35-832B-4C19-9234-7B7E47B0ED1C}"/>
                  </a:ext>
                </a:extLst>
              </p:cNvPr>
              <p:cNvSpPr txBox="1"/>
              <p:nvPr/>
            </p:nvSpPr>
            <p:spPr>
              <a:xfrm>
                <a:off x="8814816" y="4278433"/>
                <a:ext cx="837088" cy="276999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5293E35-832B-4C19-9234-7B7E47B0E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816" y="4278433"/>
                <a:ext cx="837088" cy="276999"/>
              </a:xfrm>
              <a:prstGeom prst="rect">
                <a:avLst/>
              </a:prstGeom>
              <a:blipFill>
                <a:blip r:embed="rId13"/>
                <a:stretch>
                  <a:fillRect l="-4255" r="-4255" b="-10204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34A02E-EC5F-4970-A84B-0DC0E8BAAE3B}"/>
                  </a:ext>
                </a:extLst>
              </p:cNvPr>
              <p:cNvSpPr txBox="1"/>
              <p:nvPr/>
            </p:nvSpPr>
            <p:spPr>
              <a:xfrm>
                <a:off x="7587054" y="2733201"/>
                <a:ext cx="1049198" cy="276999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=1.06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34A02E-EC5F-4970-A84B-0DC0E8BAA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54" y="2733201"/>
                <a:ext cx="1049198" cy="276999"/>
              </a:xfrm>
              <a:prstGeom prst="rect">
                <a:avLst/>
              </a:prstGeom>
              <a:blipFill>
                <a:blip r:embed="rId14"/>
                <a:stretch>
                  <a:fillRect l="-3977" r="-3977" b="-10000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031D638-444C-44E8-9826-2316C31683C2}"/>
              </a:ext>
            </a:extLst>
          </p:cNvPr>
          <p:cNvSpPr/>
          <p:nvPr/>
        </p:nvSpPr>
        <p:spPr>
          <a:xfrm>
            <a:off x="1537176" y="5048250"/>
            <a:ext cx="8457666" cy="1447226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802E53-477D-441C-882C-132699452F85}"/>
              </a:ext>
            </a:extLst>
          </p:cNvPr>
          <p:cNvSpPr/>
          <p:nvPr/>
        </p:nvSpPr>
        <p:spPr>
          <a:xfrm rot="18399887">
            <a:off x="2128569" y="281502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2454527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0D3727CB-B926-4980-B8E2-ACE018F9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52" y="3697907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1537176" y="832104"/>
            <a:ext cx="72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Let’s </a:t>
            </a:r>
            <a:r>
              <a:rPr lang="en-CA" b="1" dirty="0"/>
              <a:t>formalise </a:t>
            </a:r>
            <a:r>
              <a:rPr lang="en-CA" dirty="0"/>
              <a:t>our approach :</a:t>
            </a:r>
            <a:endParaRPr lang="en-US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E0F6DB-2D7A-4201-A161-EE1A25741787}"/>
              </a:ext>
            </a:extLst>
          </p:cNvPr>
          <p:cNvSpPr/>
          <p:nvPr/>
        </p:nvSpPr>
        <p:spPr>
          <a:xfrm rot="18533769">
            <a:off x="1734034" y="297332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6FEE8-8960-4BB2-92B1-972739BCCD57}"/>
              </a:ext>
            </a:extLst>
          </p:cNvPr>
          <p:cNvSpPr/>
          <p:nvPr/>
        </p:nvSpPr>
        <p:spPr>
          <a:xfrm rot="18399887">
            <a:off x="2715283" y="2902429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CADFBE-9A38-44FA-9A5A-17ADAB0392B6}"/>
              </a:ext>
            </a:extLst>
          </p:cNvPr>
          <p:cNvSpPr/>
          <p:nvPr/>
        </p:nvSpPr>
        <p:spPr>
          <a:xfrm rot="18399887">
            <a:off x="3155874" y="2765720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33C212D-9A81-4934-803F-4039E27ACA0F}"/>
              </a:ext>
            </a:extLst>
          </p:cNvPr>
          <p:cNvGraphicFramePr>
            <a:graphicFrameLocks noGrp="1"/>
          </p:cNvGraphicFramePr>
          <p:nvPr/>
        </p:nvGraphicFramePr>
        <p:xfrm>
          <a:off x="1693631" y="3451144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E1CA99-4652-44DB-80FD-8F6D1DB96724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505304" y="3375245"/>
            <a:ext cx="548040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881A8B-A483-4657-94EB-509A36DEFE91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169963" y="3375245"/>
            <a:ext cx="584037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27047EAA-9191-4F83-9A3A-F07BA7841B82}"/>
              </a:ext>
            </a:extLst>
          </p:cNvPr>
          <p:cNvSpPr/>
          <p:nvPr/>
        </p:nvSpPr>
        <p:spPr>
          <a:xfrm>
            <a:off x="8053344" y="3245170"/>
            <a:ext cx="116619" cy="13007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69952-A356-4B88-959F-4144D41943ED}"/>
              </a:ext>
            </a:extLst>
          </p:cNvPr>
          <p:cNvSpPr txBox="1"/>
          <p:nvPr/>
        </p:nvSpPr>
        <p:spPr>
          <a:xfrm>
            <a:off x="8160266" y="3043050"/>
            <a:ext cx="113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Shape: d</a:t>
            </a:r>
            <a:r>
              <a:rPr lang="en-CA" baseline="-25000" dirty="0"/>
              <a:t>2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/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2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1.4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blipFill>
                <a:blip r:embed="rId3"/>
                <a:stretch>
                  <a:fillRect l="-6294" t="-10000" r="-2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A97BE805-FF35-49E0-AD3C-1BF218E9A19B}"/>
              </a:ext>
            </a:extLst>
          </p:cNvPr>
          <p:cNvSpPr txBox="1"/>
          <p:nvPr/>
        </p:nvSpPr>
        <p:spPr>
          <a:xfrm>
            <a:off x="8432715" y="3527243"/>
            <a:ext cx="8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</a:t>
            </a:r>
            <a:r>
              <a:rPr lang="en-CA" baseline="-25000" dirty="0"/>
              <a:t>2</a:t>
            </a:r>
            <a:r>
              <a:rPr lang="en-CA" dirty="0"/>
              <a:t>&gt;1.4</a:t>
            </a:r>
            <a:endParaRPr lang="en-US" dirty="0"/>
          </a:p>
        </p:txBody>
      </p:sp>
      <p:pic>
        <p:nvPicPr>
          <p:cNvPr id="6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772F08F-5256-4C2F-9F78-742ECED7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10" y="1339051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RÃ©sultats de recherche d'images">
            <a:extLst>
              <a:ext uri="{FF2B5EF4-FFF2-40B4-BE49-F238E27FC236}">
                <a16:creationId xmlns:a16="http://schemas.microsoft.com/office/drawing/2014/main" id="{A4E75543-E282-4CC8-A7ED-6357A06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58" y="1463763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9D76CD1-1B1D-496E-B631-6E2B5597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5219989" y="115061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RÃ©sultats de recherche d'images">
            <a:extLst>
              <a:ext uri="{FF2B5EF4-FFF2-40B4-BE49-F238E27FC236}">
                <a16:creationId xmlns:a16="http://schemas.microsoft.com/office/drawing/2014/main" id="{E0AC4D75-7030-46D1-92FA-09363F0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96" y="1431175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DAFFA610-89A8-4A6C-9602-096D0EC4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89" y="1355601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79E01076-6406-487C-A944-6422438E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52" y="1418026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C66CA99-52D8-4182-A05C-8C0700EBE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3333516" y="1411331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5BEF414B-4350-4086-BA5B-21F9E941E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8706871" y="1526656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1FAD89C-2529-48BA-AFDD-2311AD1D3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30" y="1479625"/>
            <a:ext cx="338420" cy="362232"/>
          </a:xfrm>
          <a:prstGeom prst="rect">
            <a:avLst/>
          </a:prstGeom>
        </p:spPr>
      </p:pic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DE9515CB-3E5B-48C9-B86B-E56F55CB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65" y="3718165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 descr="RÃ©sultats de recherche d'images">
            <a:extLst>
              <a:ext uri="{FF2B5EF4-FFF2-40B4-BE49-F238E27FC236}">
                <a16:creationId xmlns:a16="http://schemas.microsoft.com/office/drawing/2014/main" id="{81319F5D-2ADC-4C58-9078-9B06A12E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16" y="3739659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328AB4B1-9F05-4391-B4F1-56881E30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67" y="3668152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39C87C9-F894-443A-8C16-1CBA7BBDF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5285607" y="3718846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036EC224-86E1-4C19-AB37-2F524A6FB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6301014" y="3795738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5B500F-251E-4172-AC52-BEE4A7BB9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24" y="3788108"/>
            <a:ext cx="338420" cy="362232"/>
          </a:xfrm>
          <a:prstGeom prst="rect">
            <a:avLst/>
          </a:prstGeom>
        </p:spPr>
      </p:pic>
      <p:pic>
        <p:nvPicPr>
          <p:cNvPr id="9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9A1697D-A908-45C0-9033-1BBBCF6D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040" y="3793903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B075357-ED89-42A0-9F79-4945BFEE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638545" y="3482692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D6D97DF-F659-4A94-96FF-D6668990E9E4}"/>
              </a:ext>
            </a:extLst>
          </p:cNvPr>
          <p:cNvSpPr txBox="1"/>
          <p:nvPr/>
        </p:nvSpPr>
        <p:spPr>
          <a:xfrm>
            <a:off x="1537176" y="5048250"/>
            <a:ext cx="4320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Disorder Metric : </a:t>
            </a:r>
            <a:r>
              <a:rPr lang="en-CA" b="1" dirty="0"/>
              <a:t>Entropy</a:t>
            </a:r>
            <a:r>
              <a:rPr lang="en-CA" dirty="0"/>
              <a:t> H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FC6A70-6BA8-4069-ADEC-6755144997F3}"/>
                  </a:ext>
                </a:extLst>
              </p:cNvPr>
              <p:cNvSpPr txBox="1"/>
              <p:nvPr/>
            </p:nvSpPr>
            <p:spPr>
              <a:xfrm>
                <a:off x="1717715" y="5505450"/>
                <a:ext cx="4797385" cy="876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𝑐𝑙𝑎𝑠𝑠𝑒𝑠</m:t>
                          </m:r>
                        </m:sup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CA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FC6A70-6BA8-4069-ADEC-675514499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715" y="5505450"/>
                <a:ext cx="4797385" cy="8769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1560E5-1F60-4827-8586-35B7D3637011}"/>
                  </a:ext>
                </a:extLst>
              </p:cNvPr>
              <p:cNvSpPr txBox="1"/>
              <p:nvPr/>
            </p:nvSpPr>
            <p:spPr>
              <a:xfrm>
                <a:off x="6153710" y="5428819"/>
                <a:ext cx="43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nb of objects in the </a:t>
                </a:r>
                <a:r>
                  <a:rPr lang="en-US" dirty="0" err="1"/>
                  <a:t>i</a:t>
                </a:r>
                <a:r>
                  <a:rPr lang="en-US" baseline="30000" dirty="0" err="1"/>
                  <a:t>e</a:t>
                </a:r>
                <a:r>
                  <a:rPr lang="en-US" dirty="0"/>
                  <a:t> </a:t>
                </a:r>
                <a:r>
                  <a:rPr lang="en-US" dirty="0" err="1"/>
                  <a:t>classe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1560E5-1F60-4827-8586-35B7D3637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710" y="5428819"/>
                <a:ext cx="4320575" cy="369332"/>
              </a:xfrm>
              <a:prstGeom prst="rect">
                <a:avLst/>
              </a:prstGeom>
              <a:blipFill>
                <a:blip r:embed="rId10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91D05-6F6A-42C3-9494-8C805A8506D7}"/>
                  </a:ext>
                </a:extLst>
              </p:cNvPr>
              <p:cNvSpPr txBox="1"/>
              <p:nvPr/>
            </p:nvSpPr>
            <p:spPr>
              <a:xfrm>
                <a:off x="6153710" y="5835932"/>
                <a:ext cx="43205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Total </a:t>
                </a:r>
                <a:r>
                  <a:rPr lang="en-US" dirty="0" err="1"/>
                  <a:t>nb</a:t>
                </a:r>
                <a:r>
                  <a:rPr lang="en-US" dirty="0"/>
                  <a:t> of objects in the sample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9691D05-6F6A-42C3-9494-8C805A850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710" y="5835932"/>
                <a:ext cx="4320575" cy="369332"/>
              </a:xfrm>
              <a:prstGeom prst="rect">
                <a:avLst/>
              </a:prstGeom>
              <a:blipFill>
                <a:blip r:embed="rId11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34A02E-EC5F-4970-A84B-0DC0E8BAAE3B}"/>
                  </a:ext>
                </a:extLst>
              </p:cNvPr>
              <p:cNvSpPr txBox="1"/>
              <p:nvPr/>
            </p:nvSpPr>
            <p:spPr>
              <a:xfrm>
                <a:off x="7587054" y="2733201"/>
                <a:ext cx="1049198" cy="276999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=1.06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34A02E-EC5F-4970-A84B-0DC0E8BAA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54" y="2733201"/>
                <a:ext cx="1049198" cy="276999"/>
              </a:xfrm>
              <a:prstGeom prst="rect">
                <a:avLst/>
              </a:prstGeom>
              <a:blipFill>
                <a:blip r:embed="rId12"/>
                <a:stretch>
                  <a:fillRect l="-3977" r="-3977" b="-10000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F031D638-444C-44E8-9826-2316C31683C2}"/>
              </a:ext>
            </a:extLst>
          </p:cNvPr>
          <p:cNvSpPr/>
          <p:nvPr/>
        </p:nvSpPr>
        <p:spPr>
          <a:xfrm>
            <a:off x="1537176" y="5048250"/>
            <a:ext cx="8457666" cy="1447226"/>
          </a:xfrm>
          <a:prstGeom prst="rect">
            <a:avLst/>
          </a:prstGeom>
          <a:noFill/>
          <a:ln w="412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D11AB2-D0EC-42F7-9880-A4B7D344BB2B}"/>
                  </a:ext>
                </a:extLst>
              </p:cNvPr>
              <p:cNvSpPr txBox="1"/>
              <p:nvPr/>
            </p:nvSpPr>
            <p:spPr>
              <a:xfrm>
                <a:off x="7638328" y="4336115"/>
                <a:ext cx="1043876" cy="276999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=0.17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D11AB2-D0EC-42F7-9880-A4B7D344B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328" y="4336115"/>
                <a:ext cx="1043876" cy="276999"/>
              </a:xfrm>
              <a:prstGeom prst="rect">
                <a:avLst/>
              </a:prstGeom>
              <a:blipFill>
                <a:blip r:embed="rId13"/>
                <a:stretch>
                  <a:fillRect l="-3429" r="-4571" b="-10000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EBAC6E23-F2C3-499A-B5D2-D93336BB62B8}"/>
              </a:ext>
            </a:extLst>
          </p:cNvPr>
          <p:cNvSpPr/>
          <p:nvPr/>
        </p:nvSpPr>
        <p:spPr>
          <a:xfrm rot="5400000">
            <a:off x="8256437" y="3443413"/>
            <a:ext cx="1819215" cy="520188"/>
          </a:xfrm>
          <a:prstGeom prst="curvedDownArrow">
            <a:avLst>
              <a:gd name="adj1" fmla="val 25000"/>
              <a:gd name="adj2" fmla="val 54298"/>
              <a:gd name="adj3" fmla="val 27132"/>
            </a:avLst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D07BE8-B875-46B1-A8B4-FA953FC14456}"/>
                  </a:ext>
                </a:extLst>
              </p:cNvPr>
              <p:cNvSpPr txBox="1"/>
              <p:nvPr/>
            </p:nvSpPr>
            <p:spPr>
              <a:xfrm>
                <a:off x="9283524" y="4388706"/>
                <a:ext cx="1451151" cy="3693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=−0.89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D07BE8-B875-46B1-A8B4-FA953FC14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524" y="4388706"/>
                <a:ext cx="145115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54E37D-09CB-4F24-8583-A48BEE4F7F7E}"/>
              </a:ext>
            </a:extLst>
          </p:cNvPr>
          <p:cNvSpPr txBox="1"/>
          <p:nvPr/>
        </p:nvSpPr>
        <p:spPr>
          <a:xfrm>
            <a:off x="9780499" y="4715112"/>
            <a:ext cx="22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CA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CA" b="1" dirty="0">
                <a:solidFill>
                  <a:srgbClr val="FF0000"/>
                </a:solidFill>
              </a:rPr>
              <a:t>Disorder decrease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1934D0-B3D7-40A6-ADC8-31B419B4F022}"/>
              </a:ext>
            </a:extLst>
          </p:cNvPr>
          <p:cNvSpPr/>
          <p:nvPr/>
        </p:nvSpPr>
        <p:spPr>
          <a:xfrm rot="18399887">
            <a:off x="2128569" y="281502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366481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0D3727CB-B926-4980-B8E2-ACE018F93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52" y="3697907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1537176" y="832104"/>
            <a:ext cx="727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Let’s </a:t>
            </a:r>
            <a:r>
              <a:rPr lang="en-CA" b="1" dirty="0"/>
              <a:t>formalise </a:t>
            </a:r>
            <a:r>
              <a:rPr lang="en-CA" dirty="0"/>
              <a:t>our approach :</a:t>
            </a:r>
            <a:endParaRPr lang="en-US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E0F6DB-2D7A-4201-A161-EE1A25741787}"/>
              </a:ext>
            </a:extLst>
          </p:cNvPr>
          <p:cNvSpPr/>
          <p:nvPr/>
        </p:nvSpPr>
        <p:spPr>
          <a:xfrm rot="18533769">
            <a:off x="1734034" y="297332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F6FEE8-8960-4BB2-92B1-972739BCCD57}"/>
              </a:ext>
            </a:extLst>
          </p:cNvPr>
          <p:cNvSpPr/>
          <p:nvPr/>
        </p:nvSpPr>
        <p:spPr>
          <a:xfrm rot="18399887">
            <a:off x="2715283" y="2902429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CADFBE-9A38-44FA-9A5A-17ADAB0392B6}"/>
              </a:ext>
            </a:extLst>
          </p:cNvPr>
          <p:cNvSpPr/>
          <p:nvPr/>
        </p:nvSpPr>
        <p:spPr>
          <a:xfrm rot="18399887">
            <a:off x="3155874" y="2765720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E33C212D-9A81-4934-803F-4039E27ACA0F}"/>
              </a:ext>
            </a:extLst>
          </p:cNvPr>
          <p:cNvGraphicFramePr>
            <a:graphicFrameLocks noGrp="1"/>
          </p:cNvGraphicFramePr>
          <p:nvPr/>
        </p:nvGraphicFramePr>
        <p:xfrm>
          <a:off x="1693631" y="3451144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CE1CA99-4652-44DB-80FD-8F6D1DB96724}"/>
              </a:ext>
            </a:extLst>
          </p:cNvPr>
          <p:cNvCxnSpPr>
            <a:cxnSpLocks/>
            <a:stCxn id="41" idx="2"/>
          </p:cNvCxnSpPr>
          <p:nvPr/>
        </p:nvCxnSpPr>
        <p:spPr>
          <a:xfrm flipH="1">
            <a:off x="7505304" y="3375245"/>
            <a:ext cx="548040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881A8B-A483-4657-94EB-509A36DEFE91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8169963" y="3375245"/>
            <a:ext cx="584037" cy="87052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27047EAA-9191-4F83-9A3A-F07BA7841B82}"/>
              </a:ext>
            </a:extLst>
          </p:cNvPr>
          <p:cNvSpPr/>
          <p:nvPr/>
        </p:nvSpPr>
        <p:spPr>
          <a:xfrm>
            <a:off x="8053344" y="3245170"/>
            <a:ext cx="116619" cy="130075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569952-A356-4B88-959F-4144D41943ED}"/>
              </a:ext>
            </a:extLst>
          </p:cNvPr>
          <p:cNvSpPr txBox="1"/>
          <p:nvPr/>
        </p:nvSpPr>
        <p:spPr>
          <a:xfrm>
            <a:off x="8160266" y="3043050"/>
            <a:ext cx="113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Shape: d</a:t>
            </a:r>
            <a:r>
              <a:rPr lang="en-CA" baseline="-25000" dirty="0"/>
              <a:t>2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/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d</a:t>
                </a:r>
                <a:r>
                  <a:rPr lang="en-CA" baseline="-25000" dirty="0"/>
                  <a:t>2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CA" dirty="0"/>
                  <a:t>1.4</a:t>
                </a:r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7AAD897-943B-47B7-BD1A-FDC924738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952" y="3503574"/>
                <a:ext cx="875808" cy="369332"/>
              </a:xfrm>
              <a:prstGeom prst="rect">
                <a:avLst/>
              </a:prstGeom>
              <a:blipFill>
                <a:blip r:embed="rId3"/>
                <a:stretch>
                  <a:fillRect l="-6294" t="-10000" r="-279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A97BE805-FF35-49E0-AD3C-1BF218E9A19B}"/>
              </a:ext>
            </a:extLst>
          </p:cNvPr>
          <p:cNvSpPr txBox="1"/>
          <p:nvPr/>
        </p:nvSpPr>
        <p:spPr>
          <a:xfrm>
            <a:off x="8432715" y="3527243"/>
            <a:ext cx="87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</a:t>
            </a:r>
            <a:r>
              <a:rPr lang="en-CA" baseline="-25000" dirty="0"/>
              <a:t>2</a:t>
            </a:r>
            <a:r>
              <a:rPr lang="en-CA" dirty="0"/>
              <a:t>&gt;1.4</a:t>
            </a:r>
            <a:endParaRPr lang="en-US" dirty="0"/>
          </a:p>
        </p:txBody>
      </p:sp>
      <p:pic>
        <p:nvPicPr>
          <p:cNvPr id="6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772F08F-5256-4C2F-9F78-742ECED7C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10" y="1339051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8" descr="RÃ©sultats de recherche d'images">
            <a:extLst>
              <a:ext uri="{FF2B5EF4-FFF2-40B4-BE49-F238E27FC236}">
                <a16:creationId xmlns:a16="http://schemas.microsoft.com/office/drawing/2014/main" id="{A4E75543-E282-4CC8-A7ED-6357A06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58" y="1463763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9D76CD1-1B1D-496E-B631-6E2B5597F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5219989" y="115061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 descr="RÃ©sultats de recherche d'images">
            <a:extLst>
              <a:ext uri="{FF2B5EF4-FFF2-40B4-BE49-F238E27FC236}">
                <a16:creationId xmlns:a16="http://schemas.microsoft.com/office/drawing/2014/main" id="{E0AC4D75-7030-46D1-92FA-09363F01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96" y="1431175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DAFFA610-89A8-4A6C-9602-096D0EC40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89" y="1355601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79E01076-6406-487C-A944-6422438E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52" y="1418026"/>
            <a:ext cx="598911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C66CA99-52D8-4182-A05C-8C0700EBE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3333516" y="1411331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5BEF414B-4350-4086-BA5B-21F9E941E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8706871" y="1526656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31FAD89C-2529-48BA-AFDD-2311AD1D3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30" y="1479625"/>
            <a:ext cx="338420" cy="362232"/>
          </a:xfrm>
          <a:prstGeom prst="rect">
            <a:avLst/>
          </a:prstGeom>
        </p:spPr>
      </p:pic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DE9515CB-3E5B-48C9-B86B-E56F55CB5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65" y="3718165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 descr="RÃ©sultats de recherche d'images">
            <a:extLst>
              <a:ext uri="{FF2B5EF4-FFF2-40B4-BE49-F238E27FC236}">
                <a16:creationId xmlns:a16="http://schemas.microsoft.com/office/drawing/2014/main" id="{81319F5D-2ADC-4C58-9078-9B06A12E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416" y="3739659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328AB4B1-9F05-4391-B4F1-56881E30E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67" y="3668152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39C87C9-F894-443A-8C16-1CBA7BBDF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 flipH="1">
            <a:off x="5285607" y="3718846"/>
            <a:ext cx="457861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RÃ©sultats de recherche d'images pour Â«Â orange photoÂ Â»">
            <a:extLst>
              <a:ext uri="{FF2B5EF4-FFF2-40B4-BE49-F238E27FC236}">
                <a16:creationId xmlns:a16="http://schemas.microsoft.com/office/drawing/2014/main" id="{036EC224-86E1-4C19-AB37-2F524A6FB8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4" t="9851" r="20818" b="12134"/>
          <a:stretch/>
        </p:blipFill>
        <p:spPr bwMode="auto">
          <a:xfrm>
            <a:off x="6301014" y="3795738"/>
            <a:ext cx="361422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9D5B500F-251E-4172-AC52-BEE4A7BB9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224" y="3788108"/>
            <a:ext cx="338420" cy="362232"/>
          </a:xfrm>
          <a:prstGeom prst="rect">
            <a:avLst/>
          </a:prstGeom>
        </p:spPr>
      </p:pic>
      <p:pic>
        <p:nvPicPr>
          <p:cNvPr id="9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9A1697D-A908-45C0-9033-1BBBCF6DB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040" y="3793903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B075357-ED89-42A0-9F79-4945BFEE8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638545" y="3482692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34A02E-EC5F-4970-A84B-0DC0E8BAAE3B}"/>
                  </a:ext>
                </a:extLst>
              </p:cNvPr>
              <p:cNvSpPr txBox="1"/>
              <p:nvPr/>
            </p:nvSpPr>
            <p:spPr>
              <a:xfrm>
                <a:off x="7587054" y="2733201"/>
                <a:ext cx="1049198" cy="276999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=1.06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34A02E-EC5F-4970-A84B-0DC0E8BAA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054" y="2733201"/>
                <a:ext cx="1049198" cy="276999"/>
              </a:xfrm>
              <a:prstGeom prst="rect">
                <a:avLst/>
              </a:prstGeom>
              <a:blipFill>
                <a:blip r:embed="rId9"/>
                <a:stretch>
                  <a:fillRect l="-3977" r="-3977" b="-10000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D11AB2-D0EC-42F7-9880-A4B7D344BB2B}"/>
                  </a:ext>
                </a:extLst>
              </p:cNvPr>
              <p:cNvSpPr txBox="1"/>
              <p:nvPr/>
            </p:nvSpPr>
            <p:spPr>
              <a:xfrm>
                <a:off x="7638328" y="4336115"/>
                <a:ext cx="1043876" cy="276999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=0.17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CD11AB2-D0EC-42F7-9880-A4B7D344B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328" y="4336115"/>
                <a:ext cx="1043876" cy="276999"/>
              </a:xfrm>
              <a:prstGeom prst="rect">
                <a:avLst/>
              </a:prstGeom>
              <a:blipFill>
                <a:blip r:embed="rId10"/>
                <a:stretch>
                  <a:fillRect l="-3429" r="-4571" b="-10000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Curved Down 5">
            <a:extLst>
              <a:ext uri="{FF2B5EF4-FFF2-40B4-BE49-F238E27FC236}">
                <a16:creationId xmlns:a16="http://schemas.microsoft.com/office/drawing/2014/main" id="{EBAC6E23-F2C3-499A-B5D2-D93336BB62B8}"/>
              </a:ext>
            </a:extLst>
          </p:cNvPr>
          <p:cNvSpPr/>
          <p:nvPr/>
        </p:nvSpPr>
        <p:spPr>
          <a:xfrm rot="5400000">
            <a:off x="8256437" y="3443413"/>
            <a:ext cx="1819215" cy="520188"/>
          </a:xfrm>
          <a:prstGeom prst="curvedDownArrow">
            <a:avLst>
              <a:gd name="adj1" fmla="val 25000"/>
              <a:gd name="adj2" fmla="val 54298"/>
              <a:gd name="adj3" fmla="val 27132"/>
            </a:avLst>
          </a:prstGeom>
          <a:solidFill>
            <a:srgbClr val="00B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D07BE8-B875-46B1-A8B4-FA953FC14456}"/>
                  </a:ext>
                </a:extLst>
              </p:cNvPr>
              <p:cNvSpPr txBox="1"/>
              <p:nvPr/>
            </p:nvSpPr>
            <p:spPr>
              <a:xfrm>
                <a:off x="9283524" y="4388706"/>
                <a:ext cx="1451151" cy="3693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=−0.89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D07BE8-B875-46B1-A8B4-FA953FC14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524" y="4388706"/>
                <a:ext cx="14511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354E37D-09CB-4F24-8583-A48BEE4F7F7E}"/>
              </a:ext>
            </a:extLst>
          </p:cNvPr>
          <p:cNvSpPr txBox="1"/>
          <p:nvPr/>
        </p:nvSpPr>
        <p:spPr>
          <a:xfrm>
            <a:off x="9780499" y="4715112"/>
            <a:ext cx="2268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en-CA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CA" b="1" dirty="0">
                <a:solidFill>
                  <a:srgbClr val="FF0000"/>
                </a:solidFill>
              </a:rPr>
              <a:t>Disorder decrease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7ABD9-6DCA-421B-A326-7C64B0E298AB}"/>
              </a:ext>
            </a:extLst>
          </p:cNvPr>
          <p:cNvSpPr txBox="1"/>
          <p:nvPr/>
        </p:nvSpPr>
        <p:spPr>
          <a:xfrm>
            <a:off x="1693631" y="5514975"/>
            <a:ext cx="6239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each node in the tree</a:t>
            </a:r>
          </a:p>
          <a:p>
            <a:r>
              <a:rPr lang="en-CA" dirty="0"/>
              <a:t>	find the best feature d</a:t>
            </a:r>
            <a:r>
              <a:rPr lang="en-CA" baseline="-25000" dirty="0"/>
              <a:t>i</a:t>
            </a:r>
            <a:endParaRPr lang="en-CA" dirty="0"/>
          </a:p>
          <a:p>
            <a:r>
              <a:rPr lang="en-CA" dirty="0"/>
              <a:t>	        and the best threshold </a:t>
            </a:r>
            <a:r>
              <a:rPr lang="en-CA" dirty="0" err="1"/>
              <a:t>T</a:t>
            </a:r>
            <a:r>
              <a:rPr lang="en-CA" baseline="-25000" dirty="0" err="1"/>
              <a:t>i</a:t>
            </a:r>
            <a:endParaRPr lang="en-CA" baseline="-250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9B7FBC4-7A98-4B6A-93EC-16F4B19D0A0F}"/>
              </a:ext>
            </a:extLst>
          </p:cNvPr>
          <p:cNvSpPr/>
          <p:nvPr/>
        </p:nvSpPr>
        <p:spPr>
          <a:xfrm rot="10800000">
            <a:off x="5521072" y="5852828"/>
            <a:ext cx="186858" cy="575952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3C092-50D1-47EB-AA07-C2711B4FC500}"/>
                  </a:ext>
                </a:extLst>
              </p:cNvPr>
              <p:cNvSpPr txBox="1"/>
              <p:nvPr/>
            </p:nvSpPr>
            <p:spPr>
              <a:xfrm>
                <a:off x="6553727" y="5936773"/>
                <a:ext cx="4007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To maximise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 disorder decrease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73C092-50D1-47EB-AA07-C2711B4FC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27" y="5936773"/>
                <a:ext cx="4007822" cy="369332"/>
              </a:xfrm>
              <a:prstGeom prst="rect">
                <a:avLst/>
              </a:prstGeom>
              <a:blipFill>
                <a:blip r:embed="rId12"/>
                <a:stretch>
                  <a:fillRect l="-121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8D67CBAD-619F-4788-8FC1-554A74365AC3}"/>
              </a:ext>
            </a:extLst>
          </p:cNvPr>
          <p:cNvSpPr/>
          <p:nvPr/>
        </p:nvSpPr>
        <p:spPr>
          <a:xfrm>
            <a:off x="5858165" y="6029106"/>
            <a:ext cx="727705" cy="2006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723F8-1187-4BBE-9290-06B278BDE92A}"/>
              </a:ext>
            </a:extLst>
          </p:cNvPr>
          <p:cNvSpPr txBox="1"/>
          <p:nvPr/>
        </p:nvSpPr>
        <p:spPr>
          <a:xfrm>
            <a:off x="1537176" y="5105400"/>
            <a:ext cx="413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Algorithm to build a decision tree 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B332AE-1540-41A0-BF83-51790BBFB2A2}"/>
              </a:ext>
            </a:extLst>
          </p:cNvPr>
          <p:cNvSpPr/>
          <p:nvPr/>
        </p:nvSpPr>
        <p:spPr>
          <a:xfrm>
            <a:off x="1537177" y="5105400"/>
            <a:ext cx="8806974" cy="144250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510382-4413-4F21-BA61-E82FDF48CC54}"/>
              </a:ext>
            </a:extLst>
          </p:cNvPr>
          <p:cNvSpPr/>
          <p:nvPr/>
        </p:nvSpPr>
        <p:spPr>
          <a:xfrm rot="18399887">
            <a:off x="2128569" y="281502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</p:spTree>
    <p:extLst>
      <p:ext uri="{BB962C8B-B14F-4D97-AF65-F5344CB8AC3E}">
        <p14:creationId xmlns:p14="http://schemas.microsoft.com/office/powerpoint/2010/main" val="2193514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05466-8A36-4C62-8AAD-AF888DD59D80}"/>
              </a:ext>
            </a:extLst>
          </p:cNvPr>
          <p:cNvSpPr txBox="1"/>
          <p:nvPr/>
        </p:nvSpPr>
        <p:spPr>
          <a:xfrm>
            <a:off x="1695450" y="904875"/>
            <a:ext cx="477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Up to now, we only built one tree. </a:t>
            </a:r>
          </a:p>
          <a:p>
            <a:r>
              <a:rPr lang="en-CA" dirty="0"/>
              <a:t>A random </a:t>
            </a:r>
            <a:r>
              <a:rPr lang="en-CA" b="1" dirty="0"/>
              <a:t>Forest</a:t>
            </a:r>
            <a:r>
              <a:rPr lang="en-CA" dirty="0"/>
              <a:t> is a collection of trees…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926AAC-9285-4445-AE9A-8841A30F1F44}"/>
              </a:ext>
            </a:extLst>
          </p:cNvPr>
          <p:cNvSpPr/>
          <p:nvPr/>
        </p:nvSpPr>
        <p:spPr>
          <a:xfrm>
            <a:off x="2892901" y="2924270"/>
            <a:ext cx="190500" cy="1076325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7DB4E-59BE-4DC1-927B-E1CC6FF50DF8}"/>
              </a:ext>
            </a:extLst>
          </p:cNvPr>
          <p:cNvSpPr/>
          <p:nvPr/>
        </p:nvSpPr>
        <p:spPr>
          <a:xfrm flipH="1">
            <a:off x="6564453" y="2954159"/>
            <a:ext cx="157482" cy="1068768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A874EB2-C3EA-4F1A-8FCC-FE8843E34C6C}"/>
              </a:ext>
            </a:extLst>
          </p:cNvPr>
          <p:cNvSpPr/>
          <p:nvPr/>
        </p:nvSpPr>
        <p:spPr>
          <a:xfrm>
            <a:off x="9852951" y="3147101"/>
            <a:ext cx="190500" cy="1076325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3E1E9AE-615B-4BE6-9AB3-98CC29713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>
            <a:off x="12630612" y="928623"/>
            <a:ext cx="439663" cy="4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5103219-3171-4C26-A5C4-246FCF20C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41548" y="1113150"/>
            <a:ext cx="324969" cy="3659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20E2AF1-602F-407E-8512-440DC843DDAA}"/>
              </a:ext>
            </a:extLst>
          </p:cNvPr>
          <p:cNvGrpSpPr/>
          <p:nvPr/>
        </p:nvGrpSpPr>
        <p:grpSpPr>
          <a:xfrm>
            <a:off x="10029825" y="743307"/>
            <a:ext cx="1607717" cy="1374990"/>
            <a:chOff x="9888416" y="835842"/>
            <a:chExt cx="1607717" cy="1374990"/>
          </a:xfrm>
        </p:grpSpPr>
        <p:pic>
          <p:nvPicPr>
            <p:cNvPr id="72" name="Picture 8" descr="RÃ©sultats de recherche d'images pour Â«Â orangeÂ Â»">
              <a:extLst>
                <a:ext uri="{FF2B5EF4-FFF2-40B4-BE49-F238E27FC236}">
                  <a16:creationId xmlns:a16="http://schemas.microsoft.com/office/drawing/2014/main" id="{398EE342-114F-41E3-B878-EED5F12AF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70323" y="1218418"/>
              <a:ext cx="575106" cy="52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F91A7046-8A09-4813-BD5A-1EA0E37AC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476596" y="1652136"/>
              <a:ext cx="406766" cy="52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8" descr="RÃ©sultats de recherche d'images">
              <a:extLst>
                <a:ext uri="{FF2B5EF4-FFF2-40B4-BE49-F238E27FC236}">
                  <a16:creationId xmlns:a16="http://schemas.microsoft.com/office/drawing/2014/main" id="{13784D67-6041-4631-BBCC-2F4976537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4373" y="835842"/>
              <a:ext cx="602702" cy="50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A570A66D-6899-4126-AA22-4EE43AC2D1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94205">
              <a:off x="10815059" y="1490487"/>
              <a:ext cx="565684" cy="720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75" descr="RÃ©sultats de recherche d'images">
              <a:extLst>
                <a:ext uri="{FF2B5EF4-FFF2-40B4-BE49-F238E27FC236}">
                  <a16:creationId xmlns:a16="http://schemas.microsoft.com/office/drawing/2014/main" id="{BBF92300-3212-4851-843D-A73CCE171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45029" y="852735"/>
              <a:ext cx="551104" cy="463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RÃ©sultats de recherche d'images pour Â«Â green appleÂ Â»">
              <a:extLst>
                <a:ext uri="{FF2B5EF4-FFF2-40B4-BE49-F238E27FC236}">
                  <a16:creationId xmlns:a16="http://schemas.microsoft.com/office/drawing/2014/main" id="{18C65E80-319A-4EDA-9399-49B336BBD0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54270" y="1158028"/>
              <a:ext cx="586025" cy="61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RÃ©sultats de recherche d'images pour Â«Â green appleÂ Â»">
              <a:extLst>
                <a:ext uri="{FF2B5EF4-FFF2-40B4-BE49-F238E27FC236}">
                  <a16:creationId xmlns:a16="http://schemas.microsoft.com/office/drawing/2014/main" id="{A89EC777-ACC0-4B39-80E2-691DA0508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416" y="1551504"/>
              <a:ext cx="610281" cy="610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A95E4B-909C-4AB8-9514-DE4D8AF601C8}"/>
              </a:ext>
            </a:extLst>
          </p:cNvPr>
          <p:cNvGrpSpPr/>
          <p:nvPr/>
        </p:nvGrpSpPr>
        <p:grpSpPr>
          <a:xfrm>
            <a:off x="8038914" y="765941"/>
            <a:ext cx="2036760" cy="1452679"/>
            <a:chOff x="8269377" y="876357"/>
            <a:chExt cx="2036760" cy="1452679"/>
          </a:xfrm>
        </p:grpSpPr>
        <p:pic>
          <p:nvPicPr>
            <p:cNvPr id="88" name="Picture 8" descr="RÃ©sultats de recherche d'images pour Â«Â orangeÂ Â»">
              <a:extLst>
                <a:ext uri="{FF2B5EF4-FFF2-40B4-BE49-F238E27FC236}">
                  <a16:creationId xmlns:a16="http://schemas.microsoft.com/office/drawing/2014/main" id="{D1082F33-31C9-46A3-8F91-0127FBFC05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0" r="1970"/>
            <a:stretch/>
          </p:blipFill>
          <p:spPr bwMode="auto">
            <a:xfrm flipH="1">
              <a:off x="8434387" y="1653659"/>
              <a:ext cx="457861" cy="45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8" descr="RÃ©sultats de recherche d'images pour Â«Â orangeÂ Â»">
              <a:extLst>
                <a:ext uri="{FF2B5EF4-FFF2-40B4-BE49-F238E27FC236}">
                  <a16:creationId xmlns:a16="http://schemas.microsoft.com/office/drawing/2014/main" id="{97A6FAA1-2A0F-40DD-9136-6055D8A76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7522" y="1228040"/>
              <a:ext cx="598911" cy="522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RÃ©sultats de recherche d'images">
              <a:extLst>
                <a:ext uri="{FF2B5EF4-FFF2-40B4-BE49-F238E27FC236}">
                  <a16:creationId xmlns:a16="http://schemas.microsoft.com/office/drawing/2014/main" id="{1F5122A1-6515-4F54-BB13-54AD828E5C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9377" y="876357"/>
              <a:ext cx="627649" cy="502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10" descr="RÃ©sultats de recherche d'images pour Â«Â orange photoÂ Â»">
              <a:extLst>
                <a:ext uri="{FF2B5EF4-FFF2-40B4-BE49-F238E27FC236}">
                  <a16:creationId xmlns:a16="http://schemas.microsoft.com/office/drawing/2014/main" id="{C592C44E-A825-46FA-8853-DEA04437D0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4" t="9851" r="20818" b="12134"/>
            <a:stretch/>
          </p:blipFill>
          <p:spPr bwMode="auto">
            <a:xfrm>
              <a:off x="8988914" y="1013086"/>
              <a:ext cx="361422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10" descr="RÃ©sultats de recherche d'images pour Â«Â orange photoÂ Â»">
              <a:extLst>
                <a:ext uri="{FF2B5EF4-FFF2-40B4-BE49-F238E27FC236}">
                  <a16:creationId xmlns:a16="http://schemas.microsoft.com/office/drawing/2014/main" id="{CEC80669-0163-41A6-A2F7-3F9E9980A0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4" t="9851" r="20818" b="12134"/>
            <a:stretch/>
          </p:blipFill>
          <p:spPr bwMode="auto">
            <a:xfrm flipH="1">
              <a:off x="9959080" y="973987"/>
              <a:ext cx="347057" cy="37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26463C26-671A-4009-84E7-FF2BC146C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763957" y="1209724"/>
              <a:ext cx="406766" cy="52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8" descr="RÃ©sultats de recherche d'images">
              <a:extLst>
                <a:ext uri="{FF2B5EF4-FFF2-40B4-BE49-F238E27FC236}">
                  <a16:creationId xmlns:a16="http://schemas.microsoft.com/office/drawing/2014/main" id="{7E346C1C-6A6F-4151-A613-0392EE5BBF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251120" y="946118"/>
              <a:ext cx="602702" cy="50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E2DE0DBF-3732-42A4-A30A-F0BD3D947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5795" flipH="1">
              <a:off x="9148304" y="1072919"/>
              <a:ext cx="589098" cy="71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37E1631B-7672-4BE6-974B-766C9BB33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5795" flipH="1">
              <a:off x="9528966" y="1616073"/>
              <a:ext cx="589098" cy="71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85" descr="RÃ©sultats de recherche d'images">
              <a:extLst>
                <a:ext uri="{FF2B5EF4-FFF2-40B4-BE49-F238E27FC236}">
                  <a16:creationId xmlns:a16="http://schemas.microsoft.com/office/drawing/2014/main" id="{B004B33A-4745-4F77-ACBC-DE42EC163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196" y="1561829"/>
              <a:ext cx="573915" cy="45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070A342E-4E6B-4CA0-A6FD-50654F099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8996" y="1836295"/>
              <a:ext cx="338420" cy="36223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834BC4-3F12-414C-A090-89EF74877B96}"/>
              </a:ext>
            </a:extLst>
          </p:cNvPr>
          <p:cNvGrpSpPr/>
          <p:nvPr/>
        </p:nvGrpSpPr>
        <p:grpSpPr>
          <a:xfrm>
            <a:off x="5963522" y="765941"/>
            <a:ext cx="2203844" cy="1318964"/>
            <a:chOff x="5908541" y="770252"/>
            <a:chExt cx="2203844" cy="1318964"/>
          </a:xfrm>
        </p:grpSpPr>
        <p:pic>
          <p:nvPicPr>
            <p:cNvPr id="63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E4B28ECB-8977-4F06-8B6D-DE1DAE19C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988" y="1566357"/>
              <a:ext cx="423603" cy="522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B3F205E-4FE0-4089-BB70-790692643160}"/>
                </a:ext>
              </a:extLst>
            </p:cNvPr>
            <p:cNvGrpSpPr/>
            <p:nvPr/>
          </p:nvGrpSpPr>
          <p:grpSpPr>
            <a:xfrm>
              <a:off x="5908541" y="770252"/>
              <a:ext cx="2203844" cy="1250987"/>
              <a:chOff x="6110364" y="866032"/>
              <a:chExt cx="2203844" cy="1250987"/>
            </a:xfrm>
          </p:grpSpPr>
          <p:pic>
            <p:nvPicPr>
              <p:cNvPr id="65" name="Picture 4" descr="RÃ©sultats de recherche d'images pour Â«Â pears without backgroundÂ Â»">
                <a:extLst>
                  <a:ext uri="{FF2B5EF4-FFF2-40B4-BE49-F238E27FC236}">
                    <a16:creationId xmlns:a16="http://schemas.microsoft.com/office/drawing/2014/main" id="{B0DFA21A-1A14-4B3E-B96B-26325B7BAB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5795" flipH="1">
                <a:off x="7204943" y="930601"/>
                <a:ext cx="589098" cy="712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Picture 65" descr="RÃ©sultats de recherche d'images">
                <a:extLst>
                  <a:ext uri="{FF2B5EF4-FFF2-40B4-BE49-F238E27FC236}">
                    <a16:creationId xmlns:a16="http://schemas.microsoft.com/office/drawing/2014/main" id="{8D329F35-9066-4F05-BA8B-8A1D0AE818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8173" y="876357"/>
                <a:ext cx="573915" cy="459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Ã©sultats de recherche d'images pour Â«Â green appleÂ Â»">
                <a:extLst>
                  <a:ext uri="{FF2B5EF4-FFF2-40B4-BE49-F238E27FC236}">
                    <a16:creationId xmlns:a16="http://schemas.microsoft.com/office/drawing/2014/main" id="{F93FB502-1335-483F-9D7E-E54A3E37C1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4393" y="866032"/>
                <a:ext cx="610281" cy="610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8" descr="RÃ©sultats de recherche d'images pour Â«Â orangeÂ Â»">
                <a:extLst>
                  <a:ext uri="{FF2B5EF4-FFF2-40B4-BE49-F238E27FC236}">
                    <a16:creationId xmlns:a16="http://schemas.microsoft.com/office/drawing/2014/main" id="{6162B0E1-2C6B-47D0-94BE-574D8761A3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70" r="1970"/>
              <a:stretch/>
            </p:blipFill>
            <p:spPr bwMode="auto">
              <a:xfrm flipH="1">
                <a:off x="6110364" y="968187"/>
                <a:ext cx="457861" cy="459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926C3462-3DAD-414C-96F2-C9D52E71C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973" y="1150823"/>
                <a:ext cx="338420" cy="362232"/>
              </a:xfrm>
              <a:prstGeom prst="rect">
                <a:avLst/>
              </a:prstGeom>
            </p:spPr>
          </p:pic>
          <p:pic>
            <p:nvPicPr>
              <p:cNvPr id="90" name="Picture 8" descr="RÃ©sultats de recherche d'images pour Â«Â orangeÂ Â»">
                <a:extLst>
                  <a:ext uri="{FF2B5EF4-FFF2-40B4-BE49-F238E27FC236}">
                    <a16:creationId xmlns:a16="http://schemas.microsoft.com/office/drawing/2014/main" id="{57D00207-6E8C-422F-AA7F-D5BEAEA1B3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70555" y="1588746"/>
                <a:ext cx="575106" cy="528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4" descr="RÃ©sultats de recherche d'images pour Â«Â pears without backgroundÂ Â»">
                <a:extLst>
                  <a:ext uri="{FF2B5EF4-FFF2-40B4-BE49-F238E27FC236}">
                    <a16:creationId xmlns:a16="http://schemas.microsoft.com/office/drawing/2014/main" id="{293D3B5A-7A61-46B7-9587-FDF8A09AFB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907442" y="1469776"/>
                <a:ext cx="406766" cy="528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10" descr="RÃ©sultats de recherche d'images pour Â«Â orange photoÂ Â»">
                <a:extLst>
                  <a:ext uri="{FF2B5EF4-FFF2-40B4-BE49-F238E27FC236}">
                    <a16:creationId xmlns:a16="http://schemas.microsoft.com/office/drawing/2014/main" id="{8868FD28-DD2D-4285-BF31-E678453E16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4" t="9851" r="20818" b="12134"/>
              <a:stretch/>
            </p:blipFill>
            <p:spPr bwMode="auto">
              <a:xfrm flipH="1">
                <a:off x="6959312" y="1344315"/>
                <a:ext cx="347057" cy="373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3" name="Picture 2" descr="RÃ©sultats de recherche d'images pour Â«Â green appleÂ Â»">
              <a:extLst>
                <a:ext uri="{FF2B5EF4-FFF2-40B4-BE49-F238E27FC236}">
                  <a16:creationId xmlns:a16="http://schemas.microsoft.com/office/drawing/2014/main" id="{34B3DD08-ADFD-46AC-8A0F-63E9F3BA4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9128" y="1370363"/>
              <a:ext cx="610281" cy="610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6C58CE-EDB4-4A6A-86A7-369A961D4CFF}"/>
              </a:ext>
            </a:extLst>
          </p:cNvPr>
          <p:cNvSpPr txBox="1"/>
          <p:nvPr/>
        </p:nvSpPr>
        <p:spPr>
          <a:xfrm>
            <a:off x="3083401" y="3685263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#1</a:t>
            </a:r>
            <a:endParaRPr lang="en-US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45E38EB-8762-479D-A7CE-D265A150D912}"/>
              </a:ext>
            </a:extLst>
          </p:cNvPr>
          <p:cNvSpPr txBox="1"/>
          <p:nvPr/>
        </p:nvSpPr>
        <p:spPr>
          <a:xfrm>
            <a:off x="6779716" y="3685263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#2</a:t>
            </a:r>
            <a:endParaRPr 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09C7504-35F2-44A0-863E-EA640F5CB2BA}"/>
              </a:ext>
            </a:extLst>
          </p:cNvPr>
          <p:cNvSpPr txBox="1"/>
          <p:nvPr/>
        </p:nvSpPr>
        <p:spPr>
          <a:xfrm>
            <a:off x="10043863" y="3791270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#3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70157-9CE9-4B81-B993-278E10FD4761}"/>
              </a:ext>
            </a:extLst>
          </p:cNvPr>
          <p:cNvSpPr txBox="1"/>
          <p:nvPr/>
        </p:nvSpPr>
        <p:spPr>
          <a:xfrm>
            <a:off x="1957670" y="5838770"/>
            <a:ext cx="710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 built on a Random subset of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44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2.70833E-6 1.11111E-6 L -0.3267 0.11967 " pathEditMode="relative" rAng="0" ptsTypes="AAA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41" y="597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18933 0.12662 L -0.18933 0.12685 " pathEditMode="relative" rAng="0" ptsTypes="AAA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6" y="634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0668 0.14862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 animBg="1"/>
      <p:bldP spid="45" grpId="0" animBg="1"/>
      <p:bldP spid="53" grpId="0" animBg="1"/>
      <p:bldP spid="9" grpId="1"/>
      <p:bldP spid="154" grpId="1"/>
      <p:bldP spid="155" grpId="1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005466-8A36-4C62-8AAD-AF888DD59D80}"/>
              </a:ext>
            </a:extLst>
          </p:cNvPr>
          <p:cNvSpPr txBox="1"/>
          <p:nvPr/>
        </p:nvSpPr>
        <p:spPr>
          <a:xfrm>
            <a:off x="1695450" y="904875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Up to now, we only built one tree. </a:t>
            </a:r>
          </a:p>
          <a:p>
            <a:r>
              <a:rPr lang="en-CA" dirty="0"/>
              <a:t>A random </a:t>
            </a:r>
            <a:r>
              <a:rPr lang="en-CA" b="1" dirty="0"/>
              <a:t>Forest</a:t>
            </a:r>
            <a:r>
              <a:rPr lang="en-CA" dirty="0"/>
              <a:t> is a collection of trees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9A04B8F-4A2E-418F-B463-B88788A7F8D3}"/>
              </a:ext>
            </a:extLst>
          </p:cNvPr>
          <p:cNvCxnSpPr>
            <a:cxnSpLocks/>
          </p:cNvCxnSpPr>
          <p:nvPr/>
        </p:nvCxnSpPr>
        <p:spPr>
          <a:xfrm flipH="1">
            <a:off x="2226151" y="3918976"/>
            <a:ext cx="762000" cy="774919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7926AAC-9285-4445-AE9A-8841A30F1F44}"/>
              </a:ext>
            </a:extLst>
          </p:cNvPr>
          <p:cNvSpPr/>
          <p:nvPr/>
        </p:nvSpPr>
        <p:spPr>
          <a:xfrm>
            <a:off x="2892901" y="2924270"/>
            <a:ext cx="190500" cy="1076325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AB4C16C-E8E7-40DA-AD1E-638CA2B5A441}"/>
              </a:ext>
            </a:extLst>
          </p:cNvPr>
          <p:cNvCxnSpPr>
            <a:cxnSpLocks/>
          </p:cNvCxnSpPr>
          <p:nvPr/>
        </p:nvCxnSpPr>
        <p:spPr>
          <a:xfrm flipH="1" flipV="1">
            <a:off x="3069113" y="3979191"/>
            <a:ext cx="1057275" cy="1171904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7D9513D-5056-45F7-84CF-B87164169DAA}"/>
              </a:ext>
            </a:extLst>
          </p:cNvPr>
          <p:cNvCxnSpPr>
            <a:cxnSpLocks/>
          </p:cNvCxnSpPr>
          <p:nvPr/>
        </p:nvCxnSpPr>
        <p:spPr>
          <a:xfrm flipH="1">
            <a:off x="2835750" y="4464309"/>
            <a:ext cx="638176" cy="686786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19E6DB-5D25-48FC-BD68-73074474F726}"/>
              </a:ext>
            </a:extLst>
          </p:cNvPr>
          <p:cNvCxnSpPr>
            <a:cxnSpLocks/>
          </p:cNvCxnSpPr>
          <p:nvPr/>
        </p:nvCxnSpPr>
        <p:spPr>
          <a:xfrm flipH="1">
            <a:off x="1464151" y="4693895"/>
            <a:ext cx="762000" cy="774919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4F4F808-5D20-4F0B-A02C-2ADC7D474C4A}"/>
              </a:ext>
            </a:extLst>
          </p:cNvPr>
          <p:cNvCxnSpPr>
            <a:cxnSpLocks/>
          </p:cNvCxnSpPr>
          <p:nvPr/>
        </p:nvCxnSpPr>
        <p:spPr>
          <a:xfrm flipH="1">
            <a:off x="3364388" y="5151095"/>
            <a:ext cx="762000" cy="774919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C22959-BAA5-4243-AE54-400CAEF005EE}"/>
              </a:ext>
            </a:extLst>
          </p:cNvPr>
          <p:cNvCxnSpPr>
            <a:cxnSpLocks/>
          </p:cNvCxnSpPr>
          <p:nvPr/>
        </p:nvCxnSpPr>
        <p:spPr>
          <a:xfrm flipH="1" flipV="1">
            <a:off x="4095432" y="5149399"/>
            <a:ext cx="528638" cy="739862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7B982D9-3084-4C5B-AAD5-05A365323BC0}"/>
              </a:ext>
            </a:extLst>
          </p:cNvPr>
          <p:cNvCxnSpPr>
            <a:cxnSpLocks/>
          </p:cNvCxnSpPr>
          <p:nvPr/>
        </p:nvCxnSpPr>
        <p:spPr>
          <a:xfrm flipH="1" flipV="1">
            <a:off x="2280920" y="4653276"/>
            <a:ext cx="676275" cy="866054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F092F9-6621-4B86-B82F-AC31E77DDEA8}"/>
              </a:ext>
            </a:extLst>
          </p:cNvPr>
          <p:cNvCxnSpPr>
            <a:cxnSpLocks/>
          </p:cNvCxnSpPr>
          <p:nvPr/>
        </p:nvCxnSpPr>
        <p:spPr>
          <a:xfrm>
            <a:off x="6643196" y="3941881"/>
            <a:ext cx="629928" cy="769478"/>
          </a:xfrm>
          <a:prstGeom prst="line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7DB4E-59BE-4DC1-927B-E1CC6FF50DF8}"/>
              </a:ext>
            </a:extLst>
          </p:cNvPr>
          <p:cNvSpPr/>
          <p:nvPr/>
        </p:nvSpPr>
        <p:spPr>
          <a:xfrm flipH="1">
            <a:off x="6564455" y="2954159"/>
            <a:ext cx="157482" cy="1068768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12DAEF-947F-480D-96B6-D7814CC41BBA}"/>
              </a:ext>
            </a:extLst>
          </p:cNvPr>
          <p:cNvCxnSpPr>
            <a:cxnSpLocks/>
          </p:cNvCxnSpPr>
          <p:nvPr/>
        </p:nvCxnSpPr>
        <p:spPr>
          <a:xfrm flipV="1">
            <a:off x="5702242" y="4001673"/>
            <a:ext cx="874025" cy="1163676"/>
          </a:xfrm>
          <a:prstGeom prst="line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4218D9D-EA15-4520-AB0A-6DAB0A9F162B}"/>
              </a:ext>
            </a:extLst>
          </p:cNvPr>
          <p:cNvCxnSpPr>
            <a:cxnSpLocks/>
          </p:cNvCxnSpPr>
          <p:nvPr/>
        </p:nvCxnSpPr>
        <p:spPr>
          <a:xfrm>
            <a:off x="6241617" y="4483385"/>
            <a:ext cx="527565" cy="681964"/>
          </a:xfrm>
          <a:prstGeom prst="line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F38682-20AE-422A-B966-C615073BCB29}"/>
              </a:ext>
            </a:extLst>
          </p:cNvPr>
          <p:cNvCxnSpPr>
            <a:cxnSpLocks/>
          </p:cNvCxnSpPr>
          <p:nvPr/>
        </p:nvCxnSpPr>
        <p:spPr>
          <a:xfrm>
            <a:off x="7273124" y="4711359"/>
            <a:ext cx="629928" cy="769478"/>
          </a:xfrm>
          <a:prstGeom prst="line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1B04D2-35A1-412E-851B-250ADD372795}"/>
              </a:ext>
            </a:extLst>
          </p:cNvPr>
          <p:cNvCxnSpPr>
            <a:cxnSpLocks/>
          </p:cNvCxnSpPr>
          <p:nvPr/>
        </p:nvCxnSpPr>
        <p:spPr>
          <a:xfrm>
            <a:off x="5702242" y="5165349"/>
            <a:ext cx="629928" cy="769478"/>
          </a:xfrm>
          <a:prstGeom prst="line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2657A8-456E-41D2-8F45-AEA1E00F80C5}"/>
              </a:ext>
            </a:extLst>
          </p:cNvPr>
          <p:cNvCxnSpPr>
            <a:cxnSpLocks/>
          </p:cNvCxnSpPr>
          <p:nvPr/>
        </p:nvCxnSpPr>
        <p:spPr>
          <a:xfrm flipV="1">
            <a:off x="5290820" y="5163665"/>
            <a:ext cx="437013" cy="734667"/>
          </a:xfrm>
          <a:prstGeom prst="line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EEF1465-7CAF-4272-B343-2101E5D403C2}"/>
              </a:ext>
            </a:extLst>
          </p:cNvPr>
          <p:cNvCxnSpPr>
            <a:cxnSpLocks/>
          </p:cNvCxnSpPr>
          <p:nvPr/>
        </p:nvCxnSpPr>
        <p:spPr>
          <a:xfrm flipV="1">
            <a:off x="6668787" y="4671025"/>
            <a:ext cx="559061" cy="859973"/>
          </a:xfrm>
          <a:prstGeom prst="line">
            <a:avLst/>
          </a:prstGeom>
          <a:ln w="603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C3B2EFF-E177-4663-8AEB-1A5551F78E29}"/>
              </a:ext>
            </a:extLst>
          </p:cNvPr>
          <p:cNvCxnSpPr>
            <a:cxnSpLocks/>
          </p:cNvCxnSpPr>
          <p:nvPr/>
        </p:nvCxnSpPr>
        <p:spPr>
          <a:xfrm flipH="1">
            <a:off x="9186201" y="4141807"/>
            <a:ext cx="762000" cy="774919"/>
          </a:xfrm>
          <a:prstGeom prst="line">
            <a:avLst/>
          </a:prstGeom>
          <a:solidFill>
            <a:schemeClr val="accent1">
              <a:lumMod val="60000"/>
              <a:lumOff val="40000"/>
            </a:schemeClr>
          </a:solidFill>
          <a:ln w="60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A874EB2-C3EA-4F1A-8FCC-FE8843E34C6C}"/>
              </a:ext>
            </a:extLst>
          </p:cNvPr>
          <p:cNvSpPr/>
          <p:nvPr/>
        </p:nvSpPr>
        <p:spPr>
          <a:xfrm>
            <a:off x="9852951" y="3147101"/>
            <a:ext cx="190500" cy="1076325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E0860C9-7BCF-4C42-A5A2-D6E8571DDA4E}"/>
              </a:ext>
            </a:extLst>
          </p:cNvPr>
          <p:cNvCxnSpPr>
            <a:cxnSpLocks/>
          </p:cNvCxnSpPr>
          <p:nvPr/>
        </p:nvCxnSpPr>
        <p:spPr>
          <a:xfrm flipH="1" flipV="1">
            <a:off x="10029163" y="4202022"/>
            <a:ext cx="1057275" cy="1171904"/>
          </a:xfrm>
          <a:prstGeom prst="line">
            <a:avLst/>
          </a:prstGeom>
          <a:solidFill>
            <a:schemeClr val="accent1">
              <a:lumMod val="60000"/>
              <a:lumOff val="40000"/>
            </a:schemeClr>
          </a:solidFill>
          <a:ln w="60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EBF1D43-70EC-46E9-B4CA-49A16C877959}"/>
              </a:ext>
            </a:extLst>
          </p:cNvPr>
          <p:cNvCxnSpPr>
            <a:cxnSpLocks/>
          </p:cNvCxnSpPr>
          <p:nvPr/>
        </p:nvCxnSpPr>
        <p:spPr>
          <a:xfrm flipH="1">
            <a:off x="9795800" y="4687140"/>
            <a:ext cx="638176" cy="686786"/>
          </a:xfrm>
          <a:prstGeom prst="line">
            <a:avLst/>
          </a:prstGeom>
          <a:solidFill>
            <a:schemeClr val="accent1">
              <a:lumMod val="60000"/>
              <a:lumOff val="40000"/>
            </a:schemeClr>
          </a:solidFill>
          <a:ln w="60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45EE1DF-0A4F-4E17-9244-402E13A19334}"/>
              </a:ext>
            </a:extLst>
          </p:cNvPr>
          <p:cNvCxnSpPr>
            <a:cxnSpLocks/>
          </p:cNvCxnSpPr>
          <p:nvPr/>
        </p:nvCxnSpPr>
        <p:spPr>
          <a:xfrm flipH="1">
            <a:off x="8424201" y="4916726"/>
            <a:ext cx="762000" cy="774919"/>
          </a:xfrm>
          <a:prstGeom prst="line">
            <a:avLst/>
          </a:prstGeom>
          <a:solidFill>
            <a:schemeClr val="accent1">
              <a:lumMod val="60000"/>
              <a:lumOff val="40000"/>
            </a:schemeClr>
          </a:solidFill>
          <a:ln w="60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2C72F1-EC65-4A7B-8FAA-3EAFCB5069C8}"/>
              </a:ext>
            </a:extLst>
          </p:cNvPr>
          <p:cNvCxnSpPr>
            <a:cxnSpLocks/>
          </p:cNvCxnSpPr>
          <p:nvPr/>
        </p:nvCxnSpPr>
        <p:spPr>
          <a:xfrm flipH="1" flipV="1">
            <a:off x="9240970" y="4876107"/>
            <a:ext cx="676275" cy="866054"/>
          </a:xfrm>
          <a:prstGeom prst="line">
            <a:avLst/>
          </a:prstGeom>
          <a:solidFill>
            <a:schemeClr val="accent1">
              <a:lumMod val="60000"/>
              <a:lumOff val="40000"/>
            </a:schemeClr>
          </a:solidFill>
          <a:ln w="603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8" descr="RÃ©sultats de recherche d'images pour Â«Â orangeÂ Â»">
            <a:extLst>
              <a:ext uri="{FF2B5EF4-FFF2-40B4-BE49-F238E27FC236}">
                <a16:creationId xmlns:a16="http://schemas.microsoft.com/office/drawing/2014/main" id="{43E1E9AE-615B-4BE6-9AB3-98CC297133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0" r="1970"/>
          <a:stretch/>
        </p:blipFill>
        <p:spPr bwMode="auto">
          <a:xfrm>
            <a:off x="12630612" y="928623"/>
            <a:ext cx="439663" cy="4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B5103219-3171-4C26-A5C4-246FCF20C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41548" y="1113150"/>
            <a:ext cx="324969" cy="365982"/>
          </a:xfrm>
          <a:prstGeom prst="rect">
            <a:avLst/>
          </a:prstGeom>
        </p:spPr>
      </p:pic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D40ADF4F-165B-423C-B369-7B4024F06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54308"/>
              </p:ext>
            </p:extLst>
          </p:nvPr>
        </p:nvGraphicFramePr>
        <p:xfrm>
          <a:off x="7736159" y="951512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D9CBF7C9-AEA3-4C21-8102-85341156A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960787"/>
              </p:ext>
            </p:extLst>
          </p:nvPr>
        </p:nvGraphicFramePr>
        <p:xfrm>
          <a:off x="9727344" y="951952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grpSp>
        <p:nvGrpSpPr>
          <p:cNvPr id="96" name="Group 95">
            <a:extLst>
              <a:ext uri="{FF2B5EF4-FFF2-40B4-BE49-F238E27FC236}">
                <a16:creationId xmlns:a16="http://schemas.microsoft.com/office/drawing/2014/main" id="{C7F6A811-C5D6-407E-A5F5-BE831C77D2C3}"/>
              </a:ext>
            </a:extLst>
          </p:cNvPr>
          <p:cNvGrpSpPr/>
          <p:nvPr/>
        </p:nvGrpSpPr>
        <p:grpSpPr>
          <a:xfrm>
            <a:off x="5727833" y="1576602"/>
            <a:ext cx="2036760" cy="1452679"/>
            <a:chOff x="8269377" y="876357"/>
            <a:chExt cx="2036760" cy="1452679"/>
          </a:xfrm>
        </p:grpSpPr>
        <p:pic>
          <p:nvPicPr>
            <p:cNvPr id="97" name="Picture 8" descr="RÃ©sultats de recherche d'images pour Â«Â orangeÂ Â»">
              <a:extLst>
                <a:ext uri="{FF2B5EF4-FFF2-40B4-BE49-F238E27FC236}">
                  <a16:creationId xmlns:a16="http://schemas.microsoft.com/office/drawing/2014/main" id="{C4BF81C8-0297-44A9-B482-BFBB50B87F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0" r="1970"/>
            <a:stretch/>
          </p:blipFill>
          <p:spPr bwMode="auto">
            <a:xfrm flipH="1">
              <a:off x="8434387" y="1653659"/>
              <a:ext cx="457861" cy="45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8" descr="RÃ©sultats de recherche d'images pour Â«Â orangeÂ Â»">
              <a:extLst>
                <a:ext uri="{FF2B5EF4-FFF2-40B4-BE49-F238E27FC236}">
                  <a16:creationId xmlns:a16="http://schemas.microsoft.com/office/drawing/2014/main" id="{4480F1CF-295E-4BFC-9736-7C96E503B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7522" y="1228040"/>
              <a:ext cx="598911" cy="522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8" descr="RÃ©sultats de recherche d'images">
              <a:extLst>
                <a:ext uri="{FF2B5EF4-FFF2-40B4-BE49-F238E27FC236}">
                  <a16:creationId xmlns:a16="http://schemas.microsoft.com/office/drawing/2014/main" id="{2AF83423-5297-4B5A-B36A-5BAE890E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9377" y="876357"/>
              <a:ext cx="627649" cy="502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0" name="Picture 10" descr="RÃ©sultats de recherche d'images pour Â«Â orange photoÂ Â»">
              <a:extLst>
                <a:ext uri="{FF2B5EF4-FFF2-40B4-BE49-F238E27FC236}">
                  <a16:creationId xmlns:a16="http://schemas.microsoft.com/office/drawing/2014/main" id="{4B022E06-FB68-4B92-9730-55C44E7677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4" t="9851" r="20818" b="12134"/>
            <a:stretch/>
          </p:blipFill>
          <p:spPr bwMode="auto">
            <a:xfrm>
              <a:off x="8988914" y="1013086"/>
              <a:ext cx="361422" cy="369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10" descr="RÃ©sultats de recherche d'images pour Â«Â orange photoÂ Â»">
              <a:extLst>
                <a:ext uri="{FF2B5EF4-FFF2-40B4-BE49-F238E27FC236}">
                  <a16:creationId xmlns:a16="http://schemas.microsoft.com/office/drawing/2014/main" id="{E4972B1C-D7E4-4A4E-9B59-1429E3B081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24" t="9851" r="20818" b="12134"/>
            <a:stretch/>
          </p:blipFill>
          <p:spPr bwMode="auto">
            <a:xfrm flipH="1">
              <a:off x="9959080" y="973987"/>
              <a:ext cx="347057" cy="37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20AB6F23-F7AC-42E1-BF98-B5C244F2B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763957" y="1209724"/>
              <a:ext cx="406766" cy="52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8" descr="RÃ©sultats de recherche d'images">
              <a:extLst>
                <a:ext uri="{FF2B5EF4-FFF2-40B4-BE49-F238E27FC236}">
                  <a16:creationId xmlns:a16="http://schemas.microsoft.com/office/drawing/2014/main" id="{B839082F-01E0-465B-81CF-01348210E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251120" y="946118"/>
              <a:ext cx="602702" cy="50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025471CD-2325-4BBB-ADB6-8D8F1C122A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5795" flipH="1">
              <a:off x="9148304" y="1072919"/>
              <a:ext cx="589098" cy="71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45733510-8E19-491B-9C2A-F3AA46F38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5795" flipH="1">
              <a:off x="9528966" y="1616073"/>
              <a:ext cx="589098" cy="712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" name="Picture 105" descr="RÃ©sultats de recherche d'images">
              <a:extLst>
                <a:ext uri="{FF2B5EF4-FFF2-40B4-BE49-F238E27FC236}">
                  <a16:creationId xmlns:a16="http://schemas.microsoft.com/office/drawing/2014/main" id="{964BED3B-4391-45FE-B8B8-791DFAF25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2196" y="1561829"/>
              <a:ext cx="573915" cy="459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7D14D9B1-4E1A-42D2-86F0-A7D1181C8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8996" y="1836295"/>
              <a:ext cx="338420" cy="362232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84690D2-5069-4B26-8F10-12EB7DD5E3B3}"/>
              </a:ext>
            </a:extLst>
          </p:cNvPr>
          <p:cNvGrpSpPr/>
          <p:nvPr/>
        </p:nvGrpSpPr>
        <p:grpSpPr>
          <a:xfrm>
            <a:off x="9221387" y="1733376"/>
            <a:ext cx="1607717" cy="1374990"/>
            <a:chOff x="9888416" y="835842"/>
            <a:chExt cx="1607717" cy="1374990"/>
          </a:xfrm>
        </p:grpSpPr>
        <p:pic>
          <p:nvPicPr>
            <p:cNvPr id="109" name="Picture 8" descr="RÃ©sultats de recherche d'images pour Â«Â orangeÂ Â»">
              <a:extLst>
                <a:ext uri="{FF2B5EF4-FFF2-40B4-BE49-F238E27FC236}">
                  <a16:creationId xmlns:a16="http://schemas.microsoft.com/office/drawing/2014/main" id="{32949627-5C84-4032-8794-36C3969618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270323" y="1218418"/>
              <a:ext cx="575106" cy="52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105C91AB-CE1C-4CE3-AB99-1FBBE9C57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476596" y="1652136"/>
              <a:ext cx="406766" cy="52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8" descr="RÃ©sultats de recherche d'images">
              <a:extLst>
                <a:ext uri="{FF2B5EF4-FFF2-40B4-BE49-F238E27FC236}">
                  <a16:creationId xmlns:a16="http://schemas.microsoft.com/office/drawing/2014/main" id="{3E7449C7-2426-40E0-A147-CF50411C3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94373" y="835842"/>
              <a:ext cx="602702" cy="50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69C591AD-F5E0-4A3E-AD59-3E1994690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94205">
              <a:off x="10815059" y="1490487"/>
              <a:ext cx="565684" cy="720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112" descr="RÃ©sultats de recherche d'images">
              <a:extLst>
                <a:ext uri="{FF2B5EF4-FFF2-40B4-BE49-F238E27FC236}">
                  <a16:creationId xmlns:a16="http://schemas.microsoft.com/office/drawing/2014/main" id="{AAE59704-D8AA-40FD-A53D-7C52A9D35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45029" y="852735"/>
              <a:ext cx="551104" cy="463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2" descr="RÃ©sultats de recherche d'images pour Â«Â green appleÂ Â»">
              <a:extLst>
                <a:ext uri="{FF2B5EF4-FFF2-40B4-BE49-F238E27FC236}">
                  <a16:creationId xmlns:a16="http://schemas.microsoft.com/office/drawing/2014/main" id="{7095BDA2-CA11-4B5A-9385-8755DCFEC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54270" y="1158028"/>
              <a:ext cx="586025" cy="61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RÃ©sultats de recherche d'images pour Â«Â green appleÂ Â»">
              <a:extLst>
                <a:ext uri="{FF2B5EF4-FFF2-40B4-BE49-F238E27FC236}">
                  <a16:creationId xmlns:a16="http://schemas.microsoft.com/office/drawing/2014/main" id="{9FCCAFC5-9AFC-4596-8F4B-15C0D50005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8416" y="1551504"/>
              <a:ext cx="610281" cy="610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E276868-A4FA-4EDA-BDB1-5E98C1F54842}"/>
              </a:ext>
            </a:extLst>
          </p:cNvPr>
          <p:cNvGrpSpPr/>
          <p:nvPr/>
        </p:nvGrpSpPr>
        <p:grpSpPr>
          <a:xfrm>
            <a:off x="2026826" y="1587502"/>
            <a:ext cx="2203844" cy="1318964"/>
            <a:chOff x="5908541" y="770252"/>
            <a:chExt cx="2203844" cy="1318964"/>
          </a:xfrm>
        </p:grpSpPr>
        <p:pic>
          <p:nvPicPr>
            <p:cNvPr id="117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41DC89A0-A8EF-46FD-A718-F877E9B7D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1988" y="1566357"/>
              <a:ext cx="423603" cy="522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BB3E5DE2-F269-4892-9279-E9F480796AB9}"/>
                </a:ext>
              </a:extLst>
            </p:cNvPr>
            <p:cNvGrpSpPr/>
            <p:nvPr/>
          </p:nvGrpSpPr>
          <p:grpSpPr>
            <a:xfrm>
              <a:off x="5908541" y="770252"/>
              <a:ext cx="2203844" cy="1250987"/>
              <a:chOff x="6110364" y="866032"/>
              <a:chExt cx="2203844" cy="1250987"/>
            </a:xfrm>
          </p:grpSpPr>
          <p:pic>
            <p:nvPicPr>
              <p:cNvPr id="120" name="Picture 4" descr="RÃ©sultats de recherche d'images pour Â«Â pears without backgroundÂ Â»">
                <a:extLst>
                  <a:ext uri="{FF2B5EF4-FFF2-40B4-BE49-F238E27FC236}">
                    <a16:creationId xmlns:a16="http://schemas.microsoft.com/office/drawing/2014/main" id="{519E609E-C3C0-45BA-A4C2-B703536FA8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5795" flipH="1">
                <a:off x="7204943" y="930601"/>
                <a:ext cx="589098" cy="712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120" descr="RÃ©sultats de recherche d'images">
                <a:extLst>
                  <a:ext uri="{FF2B5EF4-FFF2-40B4-BE49-F238E27FC236}">
                    <a16:creationId xmlns:a16="http://schemas.microsoft.com/office/drawing/2014/main" id="{6AA24106-DB7A-45CC-98A9-D34CF7A7FF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8173" y="876357"/>
                <a:ext cx="573915" cy="459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2" descr="RÃ©sultats de recherche d'images pour Â«Â green appleÂ Â»">
                <a:extLst>
                  <a:ext uri="{FF2B5EF4-FFF2-40B4-BE49-F238E27FC236}">
                    <a16:creationId xmlns:a16="http://schemas.microsoft.com/office/drawing/2014/main" id="{147327BF-C086-4AC9-8D60-769CC98821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4393" y="866032"/>
                <a:ext cx="610281" cy="610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8" descr="RÃ©sultats de recherche d'images pour Â«Â orangeÂ Â»">
                <a:extLst>
                  <a:ext uri="{FF2B5EF4-FFF2-40B4-BE49-F238E27FC236}">
                    <a16:creationId xmlns:a16="http://schemas.microsoft.com/office/drawing/2014/main" id="{398131EE-7FF8-4248-9FDA-9103D1AF0A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970" r="1970"/>
              <a:stretch/>
            </p:blipFill>
            <p:spPr bwMode="auto">
              <a:xfrm flipH="1">
                <a:off x="6110364" y="968187"/>
                <a:ext cx="457861" cy="4591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F3825FF9-3ECF-4320-BED6-EE6667CA9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4973" y="1150823"/>
                <a:ext cx="338420" cy="362232"/>
              </a:xfrm>
              <a:prstGeom prst="rect">
                <a:avLst/>
              </a:prstGeom>
            </p:spPr>
          </p:pic>
          <p:pic>
            <p:nvPicPr>
              <p:cNvPr id="125" name="Picture 8" descr="RÃ©sultats de recherche d'images pour Â«Â orangeÂ Â»">
                <a:extLst>
                  <a:ext uri="{FF2B5EF4-FFF2-40B4-BE49-F238E27FC236}">
                    <a16:creationId xmlns:a16="http://schemas.microsoft.com/office/drawing/2014/main" id="{1C663DC0-4990-4B05-AE31-9FAE626B4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270555" y="1588746"/>
                <a:ext cx="575106" cy="528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4" descr="RÃ©sultats de recherche d'images pour Â«Â pears without backgroundÂ Â»">
                <a:extLst>
                  <a:ext uri="{FF2B5EF4-FFF2-40B4-BE49-F238E27FC236}">
                    <a16:creationId xmlns:a16="http://schemas.microsoft.com/office/drawing/2014/main" id="{C5AFBA5F-FE37-4B61-9396-DB10A36832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907442" y="1469776"/>
                <a:ext cx="406766" cy="528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10" descr="RÃ©sultats de recherche d'images pour Â«Â orange photoÂ Â»">
                <a:extLst>
                  <a:ext uri="{FF2B5EF4-FFF2-40B4-BE49-F238E27FC236}">
                    <a16:creationId xmlns:a16="http://schemas.microsoft.com/office/drawing/2014/main" id="{B408E342-E847-40C9-9022-5E52190F5E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24" t="9851" r="20818" b="12134"/>
              <a:stretch/>
            </p:blipFill>
            <p:spPr bwMode="auto">
              <a:xfrm flipH="1">
                <a:off x="6959312" y="1344315"/>
                <a:ext cx="347057" cy="3731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9" name="Picture 2" descr="RÃ©sultats de recherche d'images pour Â«Â green appleÂ Â»">
              <a:extLst>
                <a:ext uri="{FF2B5EF4-FFF2-40B4-BE49-F238E27FC236}">
                  <a16:creationId xmlns:a16="http://schemas.microsoft.com/office/drawing/2014/main" id="{F82D5809-6174-45FF-A38C-9A242216EB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9128" y="1370363"/>
              <a:ext cx="610281" cy="610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8" name="Table 127">
            <a:extLst>
              <a:ext uri="{FF2B5EF4-FFF2-40B4-BE49-F238E27FC236}">
                <a16:creationId xmlns:a16="http://schemas.microsoft.com/office/drawing/2014/main" id="{61C23684-0D07-4C8D-A34C-07FB94378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347119"/>
              </p:ext>
            </p:extLst>
          </p:nvPr>
        </p:nvGraphicFramePr>
        <p:xfrm>
          <a:off x="5739753" y="951512"/>
          <a:ext cx="199118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413">
                  <a:extLst>
                    <a:ext uri="{9D8B030D-6E8A-4147-A177-3AD203B41FA5}">
                      <a16:colId xmlns:a16="http://schemas.microsoft.com/office/drawing/2014/main" val="155569945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150884777"/>
                    </a:ext>
                  </a:extLst>
                </a:gridCol>
                <a:gridCol w="487680">
                  <a:extLst>
                    <a:ext uri="{9D8B030D-6E8A-4147-A177-3AD203B41FA5}">
                      <a16:colId xmlns:a16="http://schemas.microsoft.com/office/drawing/2014/main" val="2391771884"/>
                    </a:ext>
                  </a:extLst>
                </a:gridCol>
                <a:gridCol w="504932">
                  <a:extLst>
                    <a:ext uri="{9D8B030D-6E8A-4147-A177-3AD203B41FA5}">
                      <a16:colId xmlns:a16="http://schemas.microsoft.com/office/drawing/2014/main" val="2092565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724075"/>
                  </a:ext>
                </a:extLst>
              </a:tr>
            </a:tbl>
          </a:graphicData>
        </a:graphic>
      </p:graphicFrame>
      <p:sp>
        <p:nvSpPr>
          <p:cNvPr id="132" name="TextBox 131">
            <a:extLst>
              <a:ext uri="{FF2B5EF4-FFF2-40B4-BE49-F238E27FC236}">
                <a16:creationId xmlns:a16="http://schemas.microsoft.com/office/drawing/2014/main" id="{74484285-96EF-4689-BE08-444486637278}"/>
              </a:ext>
            </a:extLst>
          </p:cNvPr>
          <p:cNvSpPr txBox="1"/>
          <p:nvPr/>
        </p:nvSpPr>
        <p:spPr>
          <a:xfrm>
            <a:off x="3083401" y="3685263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#1</a:t>
            </a:r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E4F5B78-F6E2-4B22-91A6-7EFE73081B19}"/>
              </a:ext>
            </a:extLst>
          </p:cNvPr>
          <p:cNvSpPr txBox="1"/>
          <p:nvPr/>
        </p:nvSpPr>
        <p:spPr>
          <a:xfrm>
            <a:off x="6779716" y="3685263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#2</a:t>
            </a:r>
            <a:endParaRPr lang="en-US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6C22DC0-574B-47FE-B500-98AC7F1A2741}"/>
              </a:ext>
            </a:extLst>
          </p:cNvPr>
          <p:cNvSpPr txBox="1"/>
          <p:nvPr/>
        </p:nvSpPr>
        <p:spPr>
          <a:xfrm>
            <a:off x="10043863" y="3791270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Tree #3</a:t>
            </a:r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EF6EC4-0FD2-4C3D-817C-5D63B65DCD5A}"/>
              </a:ext>
            </a:extLst>
          </p:cNvPr>
          <p:cNvSpPr txBox="1"/>
          <p:nvPr/>
        </p:nvSpPr>
        <p:spPr>
          <a:xfrm>
            <a:off x="1957670" y="5838770"/>
            <a:ext cx="710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… built on a Random subset of objects…</a:t>
            </a:r>
            <a:endParaRPr 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76B797C-0C2A-48BB-9D9F-BE32573B7B67}"/>
              </a:ext>
            </a:extLst>
          </p:cNvPr>
          <p:cNvSpPr txBox="1"/>
          <p:nvPr/>
        </p:nvSpPr>
        <p:spPr>
          <a:xfrm>
            <a:off x="1944287" y="6144359"/>
            <a:ext cx="7109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            and on a Random subset of features.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48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-0.21341 0.28935 L -0.21341 0.28958 " pathEditMode="relative" rAng="0" ptsTypes="AAA">
                                      <p:cBhvr>
                                        <p:cTn id="2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144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093 L -0.06967 0.2930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46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046 L 0.03437 0.316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DB26BF-FAF2-4893-8701-6C53F424279B}"/>
              </a:ext>
            </a:extLst>
          </p:cNvPr>
          <p:cNvSpPr txBox="1"/>
          <p:nvPr/>
        </p:nvSpPr>
        <p:spPr>
          <a:xfrm>
            <a:off x="6974266" y="1288496"/>
            <a:ext cx="283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Exemple</a:t>
            </a:r>
            <a:r>
              <a:rPr lang="en-CA" dirty="0"/>
              <a:t> </a:t>
            </a:r>
            <a:r>
              <a:rPr lang="en-CA" dirty="0" err="1"/>
              <a:t>d’arbre</a:t>
            </a:r>
            <a:r>
              <a:rPr lang="en-CA" dirty="0"/>
              <a:t> de </a:t>
            </a:r>
            <a:r>
              <a:rPr lang="en-CA" dirty="0" err="1"/>
              <a:t>décision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1BF20E-82AE-4E7C-B4E9-BDDDB637F074}"/>
              </a:ext>
            </a:extLst>
          </p:cNvPr>
          <p:cNvGrpSpPr/>
          <p:nvPr/>
        </p:nvGrpSpPr>
        <p:grpSpPr>
          <a:xfrm>
            <a:off x="5890513" y="2053593"/>
            <a:ext cx="4446105" cy="1866805"/>
            <a:chOff x="4566557" y="1899872"/>
            <a:chExt cx="4446105" cy="186680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73E65CF-8783-4B98-8A52-D6BE3D265A1B}"/>
                </a:ext>
              </a:extLst>
            </p:cNvPr>
            <p:cNvCxnSpPr>
              <a:cxnSpLocks/>
              <a:stCxn id="18" idx="1"/>
              <a:endCxn id="19" idx="0"/>
            </p:cNvCxnSpPr>
            <p:nvPr/>
          </p:nvCxnSpPr>
          <p:spPr>
            <a:xfrm flipH="1">
              <a:off x="6220260" y="2013550"/>
              <a:ext cx="849275" cy="5689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85AB610-A491-4D43-88F9-FDD1229B6DD0}"/>
                </a:ext>
              </a:extLst>
            </p:cNvPr>
            <p:cNvCxnSpPr>
              <a:cxnSpLocks/>
              <a:stCxn id="19" idx="1"/>
              <a:endCxn id="21" idx="1"/>
            </p:cNvCxnSpPr>
            <p:nvPr/>
          </p:nvCxnSpPr>
          <p:spPr>
            <a:xfrm flipH="1">
              <a:off x="5599494" y="2629512"/>
              <a:ext cx="599890" cy="389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77C0353-6A28-4D8B-92D0-CD27C2FCC88C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5340206" y="3019024"/>
              <a:ext cx="259288" cy="3895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919F3CA-5A47-45B9-A073-8B980531994B}"/>
                </a:ext>
              </a:extLst>
            </p:cNvPr>
            <p:cNvCxnSpPr>
              <a:cxnSpLocks/>
            </p:cNvCxnSpPr>
            <p:nvPr/>
          </p:nvCxnSpPr>
          <p:spPr>
            <a:xfrm>
              <a:off x="5624220" y="3005769"/>
              <a:ext cx="208637" cy="384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F9E7E0B-5A94-4DC9-9663-AE30F45C8917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6216611" y="2615076"/>
              <a:ext cx="726269" cy="4448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7AB7E6-16A0-4FE5-AECF-CE0922E4A3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67167" y="3057617"/>
              <a:ext cx="184078" cy="3843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56082F7-9AAA-44C7-8D85-4CE56B38B482}"/>
                </a:ext>
              </a:extLst>
            </p:cNvPr>
            <p:cNvCxnSpPr>
              <a:cxnSpLocks/>
            </p:cNvCxnSpPr>
            <p:nvPr/>
          </p:nvCxnSpPr>
          <p:spPr>
            <a:xfrm>
              <a:off x="6986169" y="3065995"/>
              <a:ext cx="155275" cy="3609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BA69879-71D0-4619-8295-77FCA85E61F2}"/>
                </a:ext>
              </a:extLst>
            </p:cNvPr>
            <p:cNvCxnSpPr>
              <a:cxnSpLocks/>
              <a:stCxn id="18" idx="5"/>
              <a:endCxn id="20" idx="0"/>
            </p:cNvCxnSpPr>
            <p:nvPr/>
          </p:nvCxnSpPr>
          <p:spPr>
            <a:xfrm>
              <a:off x="7127844" y="2013550"/>
              <a:ext cx="857179" cy="5740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B5564D-5FE6-4183-B317-AC5BA2539078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7750453" y="2634583"/>
              <a:ext cx="213694" cy="4595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D8C40FE-9FA8-4CF5-A5F5-92B5F5FB60D7}"/>
                </a:ext>
              </a:extLst>
            </p:cNvPr>
            <p:cNvCxnSpPr>
              <a:cxnSpLocks/>
              <a:stCxn id="20" idx="5"/>
            </p:cNvCxnSpPr>
            <p:nvPr/>
          </p:nvCxnSpPr>
          <p:spPr>
            <a:xfrm>
              <a:off x="8005898" y="2634583"/>
              <a:ext cx="175741" cy="458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6EF792BA-B26E-4587-B158-85D99B733129}"/>
                </a:ext>
              </a:extLst>
            </p:cNvPr>
            <p:cNvSpPr/>
            <p:nvPr/>
          </p:nvSpPr>
          <p:spPr>
            <a:xfrm>
              <a:off x="7040380" y="1948512"/>
              <a:ext cx="116619" cy="130075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155FF39-43EA-47D4-BCF5-D06B513CF33B}"/>
                </a:ext>
              </a:extLst>
            </p:cNvPr>
            <p:cNvSpPr/>
            <p:nvPr/>
          </p:nvSpPr>
          <p:spPr>
            <a:xfrm>
              <a:off x="6178508" y="2582541"/>
              <a:ext cx="83503" cy="93942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12EF6F-F645-447B-A085-0BA884570CF7}"/>
                </a:ext>
              </a:extLst>
            </p:cNvPr>
            <p:cNvSpPr/>
            <p:nvPr/>
          </p:nvSpPr>
          <p:spPr>
            <a:xfrm>
              <a:off x="7943271" y="2587612"/>
              <a:ext cx="83503" cy="93942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6AD52E5-A299-4759-8444-9B3D5E1354D8}"/>
                </a:ext>
              </a:extLst>
            </p:cNvPr>
            <p:cNvSpPr/>
            <p:nvPr/>
          </p:nvSpPr>
          <p:spPr>
            <a:xfrm>
              <a:off x="5578618" y="2972053"/>
              <a:ext cx="83503" cy="93942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4B119D4C-8DBE-404D-8543-4C78103755C2}"/>
                </a:ext>
              </a:extLst>
            </p:cNvPr>
            <p:cNvSpPr/>
            <p:nvPr/>
          </p:nvSpPr>
          <p:spPr>
            <a:xfrm>
              <a:off x="6922004" y="3012913"/>
              <a:ext cx="83503" cy="93942"/>
            </a:xfrm>
            <a:prstGeom prst="triangle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9EAE50-CEA6-4626-A9BD-7F67C15291DA}"/>
                </a:ext>
              </a:extLst>
            </p:cNvPr>
            <p:cNvSpPr txBox="1"/>
            <p:nvPr/>
          </p:nvSpPr>
          <p:spPr>
            <a:xfrm>
              <a:off x="5973114" y="1945701"/>
              <a:ext cx="104639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Si d</a:t>
              </a:r>
              <a:r>
                <a:rPr lang="en-CA" sz="1500" baseline="-25000" dirty="0"/>
                <a:t>83</a:t>
              </a:r>
              <a:r>
                <a:rPr lang="en-CA" sz="1500" dirty="0"/>
                <a:t>&lt;2.2 </a:t>
              </a:r>
              <a:endParaRPr lang="en-US" sz="15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EC76E8-67AA-4E89-BDEF-F8E6FEA98269}"/>
                </a:ext>
              </a:extLst>
            </p:cNvPr>
            <p:cNvSpPr txBox="1"/>
            <p:nvPr/>
          </p:nvSpPr>
          <p:spPr>
            <a:xfrm>
              <a:off x="7286928" y="1899872"/>
              <a:ext cx="10440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 err="1"/>
                <a:t>sinon</a:t>
              </a:r>
              <a:r>
                <a:rPr lang="en-CA" sz="1500" dirty="0"/>
                <a:t> </a:t>
              </a:r>
              <a:endParaRPr lang="en-US" sz="15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81F80F-BBE8-4D65-9472-AB76B47D5FFB}"/>
                </a:ext>
              </a:extLst>
            </p:cNvPr>
            <p:cNvSpPr txBox="1"/>
            <p:nvPr/>
          </p:nvSpPr>
          <p:spPr>
            <a:xfrm>
              <a:off x="5015709" y="2549626"/>
              <a:ext cx="120311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Si d</a:t>
              </a:r>
              <a:r>
                <a:rPr lang="en-CA" sz="1500" baseline="-25000" dirty="0"/>
                <a:t>245</a:t>
              </a:r>
              <a:r>
                <a:rPr lang="en-CA" sz="1500" dirty="0"/>
                <a:t>&lt;3.4 </a:t>
              </a:r>
              <a:endParaRPr lang="en-US" sz="15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0DF738-49EA-4227-828F-EADC5A05DA3E}"/>
                </a:ext>
              </a:extLst>
            </p:cNvPr>
            <p:cNvSpPr txBox="1"/>
            <p:nvPr/>
          </p:nvSpPr>
          <p:spPr>
            <a:xfrm>
              <a:off x="6369080" y="2578690"/>
              <a:ext cx="115631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 err="1"/>
                <a:t>sinon</a:t>
              </a:r>
              <a:r>
                <a:rPr lang="en-CA" sz="1500" dirty="0"/>
                <a:t> </a:t>
              </a:r>
              <a:endParaRPr lang="en-US" sz="15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0E97B2-2132-4135-9784-009E2DEFACE1}"/>
                </a:ext>
              </a:extLst>
            </p:cNvPr>
            <p:cNvSpPr txBox="1"/>
            <p:nvPr/>
          </p:nvSpPr>
          <p:spPr>
            <a:xfrm>
              <a:off x="4566557" y="2967649"/>
              <a:ext cx="1003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d</a:t>
              </a:r>
              <a:r>
                <a:rPr lang="en-CA" sz="1500" baseline="-25000" dirty="0"/>
                <a:t>341</a:t>
              </a:r>
              <a:r>
                <a:rPr lang="en-CA" sz="1500" dirty="0"/>
                <a:t>&lt;100 </a:t>
              </a:r>
              <a:endParaRPr lang="en-US" sz="15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28E186-5026-4C9E-A945-1FBB73A70D98}"/>
                </a:ext>
              </a:extLst>
            </p:cNvPr>
            <p:cNvSpPr txBox="1"/>
            <p:nvPr/>
          </p:nvSpPr>
          <p:spPr>
            <a:xfrm>
              <a:off x="5625275" y="2961981"/>
              <a:ext cx="1003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 err="1"/>
                <a:t>sinon</a:t>
              </a:r>
              <a:endParaRPr lang="en-US" sz="15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B26A3D-0A30-493E-9477-053F3D0DF801}"/>
                </a:ext>
              </a:extLst>
            </p:cNvPr>
            <p:cNvSpPr txBox="1"/>
            <p:nvPr/>
          </p:nvSpPr>
          <p:spPr>
            <a:xfrm>
              <a:off x="6016103" y="3176645"/>
              <a:ext cx="1003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d</a:t>
              </a:r>
              <a:r>
                <a:rPr lang="en-CA" sz="1500" baseline="-25000" dirty="0"/>
                <a:t>715</a:t>
              </a:r>
              <a:r>
                <a:rPr lang="en-CA" sz="1500" dirty="0"/>
                <a:t>&lt;0.3 </a:t>
              </a:r>
              <a:endParaRPr lang="en-US" sz="15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2A7E98-C0B2-4743-9F36-92BF499CD079}"/>
                </a:ext>
              </a:extLst>
            </p:cNvPr>
            <p:cNvSpPr txBox="1"/>
            <p:nvPr/>
          </p:nvSpPr>
          <p:spPr>
            <a:xfrm>
              <a:off x="6921833" y="3151672"/>
              <a:ext cx="61990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 err="1"/>
                <a:t>sinon</a:t>
              </a:r>
              <a:endParaRPr lang="en-US" sz="15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98A0EA-03E0-4460-84F8-7AF5BBA27772}"/>
                </a:ext>
              </a:extLst>
            </p:cNvPr>
            <p:cNvSpPr txBox="1"/>
            <p:nvPr/>
          </p:nvSpPr>
          <p:spPr>
            <a:xfrm>
              <a:off x="7093140" y="2409989"/>
              <a:ext cx="1003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/>
                <a:t>d</a:t>
              </a:r>
              <a:r>
                <a:rPr lang="en-CA" sz="1500" baseline="-25000" dirty="0"/>
                <a:t>618</a:t>
              </a:r>
              <a:r>
                <a:rPr lang="en-CA" sz="1500" dirty="0"/>
                <a:t>&lt;0.5 </a:t>
              </a:r>
              <a:endParaRPr lang="en-US" sz="15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C71AFA-CB16-41C1-9C6F-A4ECE5560D88}"/>
                </a:ext>
              </a:extLst>
            </p:cNvPr>
            <p:cNvSpPr txBox="1"/>
            <p:nvPr/>
          </p:nvSpPr>
          <p:spPr>
            <a:xfrm>
              <a:off x="8009261" y="2417107"/>
              <a:ext cx="100340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dirty="0" err="1"/>
                <a:t>sinon</a:t>
              </a:r>
              <a:endParaRPr lang="en-US" sz="15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C297B5-9C55-4473-B054-6D896A27C6F9}"/>
                </a:ext>
              </a:extLst>
            </p:cNvPr>
            <p:cNvSpPr txBox="1"/>
            <p:nvPr/>
          </p:nvSpPr>
          <p:spPr>
            <a:xfrm>
              <a:off x="4955018" y="3382521"/>
              <a:ext cx="63692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>
                  <a:solidFill>
                    <a:srgbClr val="00B050"/>
                  </a:solidFill>
                </a:rPr>
                <a:t>apple</a:t>
              </a:r>
              <a:endParaRPr lang="en-US" sz="1500" b="1" dirty="0">
                <a:solidFill>
                  <a:srgbClr val="00B05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1872B3-1F12-41DB-B65A-478F8E254FCB}"/>
                </a:ext>
              </a:extLst>
            </p:cNvPr>
            <p:cNvSpPr txBox="1"/>
            <p:nvPr/>
          </p:nvSpPr>
          <p:spPr>
            <a:xfrm>
              <a:off x="6462271" y="3368834"/>
              <a:ext cx="5762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 err="1">
                  <a:solidFill>
                    <a:srgbClr val="00B050"/>
                  </a:solidFill>
                </a:rPr>
                <a:t>sain</a:t>
              </a:r>
              <a:endParaRPr lang="en-US" sz="1500" b="1" dirty="0">
                <a:solidFill>
                  <a:srgbClr val="00B05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4D2D9A-3DC6-44F4-ABA5-EE8B6B197356}"/>
                </a:ext>
              </a:extLst>
            </p:cNvPr>
            <p:cNvSpPr txBox="1"/>
            <p:nvPr/>
          </p:nvSpPr>
          <p:spPr>
            <a:xfrm>
              <a:off x="5598675" y="3443512"/>
              <a:ext cx="5762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>
                  <a:solidFill>
                    <a:srgbClr val="0070C0"/>
                  </a:solidFill>
                </a:rPr>
                <a:t>pear</a:t>
              </a:r>
              <a:endParaRPr lang="en-US" sz="1500" b="1" dirty="0">
                <a:solidFill>
                  <a:srgbClr val="0070C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64FCC4B-454F-493D-873C-B9730ACF1C2E}"/>
                </a:ext>
              </a:extLst>
            </p:cNvPr>
            <p:cNvSpPr txBox="1"/>
            <p:nvPr/>
          </p:nvSpPr>
          <p:spPr>
            <a:xfrm>
              <a:off x="6950400" y="3411586"/>
              <a:ext cx="5762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>
                  <a:solidFill>
                    <a:srgbClr val="0070C0"/>
                  </a:solidFill>
                </a:rPr>
                <a:t>pear</a:t>
              </a:r>
              <a:endParaRPr lang="en-US" sz="1500" b="1" dirty="0">
                <a:solidFill>
                  <a:srgbClr val="0070C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E1AD2B-23AA-41F0-9D85-1B2746EE0E92}"/>
                </a:ext>
              </a:extLst>
            </p:cNvPr>
            <p:cNvSpPr txBox="1"/>
            <p:nvPr/>
          </p:nvSpPr>
          <p:spPr>
            <a:xfrm>
              <a:off x="7446117" y="2957748"/>
              <a:ext cx="6504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>
                  <a:solidFill>
                    <a:srgbClr val="00B050"/>
                  </a:solidFill>
                </a:rPr>
                <a:t>apple</a:t>
              </a:r>
              <a:endParaRPr lang="en-US" sz="1500" b="1" dirty="0">
                <a:solidFill>
                  <a:srgbClr val="00B05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0C9052-27E3-47C4-9D52-88CD72AEE43F}"/>
                </a:ext>
              </a:extLst>
            </p:cNvPr>
            <p:cNvSpPr txBox="1"/>
            <p:nvPr/>
          </p:nvSpPr>
          <p:spPr>
            <a:xfrm>
              <a:off x="8033486" y="2995841"/>
              <a:ext cx="57623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500" b="1" dirty="0">
                  <a:solidFill>
                    <a:srgbClr val="0070C0"/>
                  </a:solidFill>
                </a:rPr>
                <a:t>pear</a:t>
              </a:r>
              <a:endParaRPr lang="en-US" sz="15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613D29-F896-4198-B1D7-23566B815ADB}"/>
              </a:ext>
            </a:extLst>
          </p:cNvPr>
          <p:cNvGrpSpPr/>
          <p:nvPr/>
        </p:nvGrpSpPr>
        <p:grpSpPr>
          <a:xfrm>
            <a:off x="2594808" y="1706174"/>
            <a:ext cx="2954171" cy="2439912"/>
            <a:chOff x="1082070" y="1402394"/>
            <a:chExt cx="2954171" cy="2439912"/>
          </a:xfrm>
        </p:grpSpPr>
        <p:pic>
          <p:nvPicPr>
            <p:cNvPr id="41" name="Picture 1">
              <a:extLst>
                <a:ext uri="{FF2B5EF4-FFF2-40B4-BE49-F238E27FC236}">
                  <a16:creationId xmlns:a16="http://schemas.microsoft.com/office/drawing/2014/main" id="{070EF2C6-BBE3-4301-B46D-17CE3C7DC1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 l="14129" t="4999" r="16511" b="20667"/>
            <a:stretch/>
          </p:blipFill>
          <p:spPr bwMode="auto">
            <a:xfrm>
              <a:off x="1082070" y="1402394"/>
              <a:ext cx="2954171" cy="2439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C6BC7C-1D67-41D9-A109-49CA6774743D}"/>
                </a:ext>
              </a:extLst>
            </p:cNvPr>
            <p:cNvSpPr/>
            <p:nvPr/>
          </p:nvSpPr>
          <p:spPr>
            <a:xfrm>
              <a:off x="2121026" y="3498061"/>
              <a:ext cx="210977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322303D-CEBD-4611-A0D8-09B03B862E01}"/>
                </a:ext>
              </a:extLst>
            </p:cNvPr>
            <p:cNvSpPr/>
            <p:nvPr/>
          </p:nvSpPr>
          <p:spPr>
            <a:xfrm>
              <a:off x="2840167" y="3363858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2CE4F11-AAAD-4BE7-9B9D-C567AD4045B9}"/>
                </a:ext>
              </a:extLst>
            </p:cNvPr>
            <p:cNvSpPr/>
            <p:nvPr/>
          </p:nvSpPr>
          <p:spPr>
            <a:xfrm>
              <a:off x="3516257" y="3393937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E1D049C-9D42-4F7A-AC6F-89443463924E}"/>
                </a:ext>
              </a:extLst>
            </p:cNvPr>
            <p:cNvSpPr/>
            <p:nvPr/>
          </p:nvSpPr>
          <p:spPr>
            <a:xfrm>
              <a:off x="3150676" y="3652317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7D60384-ECE1-407E-988A-B3D2E53CD04E}"/>
                </a:ext>
              </a:extLst>
            </p:cNvPr>
            <p:cNvSpPr/>
            <p:nvPr/>
          </p:nvSpPr>
          <p:spPr>
            <a:xfrm>
              <a:off x="2527687" y="3652317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AB4B3AF-6628-456F-9859-20DC6A4DEFAE}"/>
                </a:ext>
              </a:extLst>
            </p:cNvPr>
            <p:cNvSpPr/>
            <p:nvPr/>
          </p:nvSpPr>
          <p:spPr>
            <a:xfrm>
              <a:off x="2175074" y="3377102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3D5F385-A5C5-4FFD-BAA4-B753F0881A41}"/>
                </a:ext>
              </a:extLst>
            </p:cNvPr>
            <p:cNvSpPr/>
            <p:nvPr/>
          </p:nvSpPr>
          <p:spPr>
            <a:xfrm>
              <a:off x="1888513" y="3632935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3AEE820-1EB8-47C5-8B2B-069EB22A172D}"/>
                </a:ext>
              </a:extLst>
            </p:cNvPr>
            <p:cNvSpPr/>
            <p:nvPr/>
          </p:nvSpPr>
          <p:spPr>
            <a:xfrm>
              <a:off x="1544080" y="3375339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51E99EC-0F6B-43F8-9766-A71ECDD0E7CC}"/>
                </a:ext>
              </a:extLst>
            </p:cNvPr>
            <p:cNvSpPr/>
            <p:nvPr/>
          </p:nvSpPr>
          <p:spPr>
            <a:xfrm>
              <a:off x="2545621" y="1403468"/>
              <a:ext cx="177633" cy="1500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E1FB690-3D8B-4222-ABAB-9CD2A5F91970}"/>
              </a:ext>
            </a:extLst>
          </p:cNvPr>
          <p:cNvSpPr txBox="1"/>
          <p:nvPr/>
        </p:nvSpPr>
        <p:spPr>
          <a:xfrm>
            <a:off x="3806682" y="4416826"/>
            <a:ext cx="723856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53D6453-B863-4D99-BDC7-6CA82A15ECB2}"/>
              </a:ext>
            </a:extLst>
          </p:cNvPr>
          <p:cNvGrpSpPr/>
          <p:nvPr/>
        </p:nvGrpSpPr>
        <p:grpSpPr>
          <a:xfrm>
            <a:off x="2810749" y="3497820"/>
            <a:ext cx="2609386" cy="848785"/>
            <a:chOff x="1222508" y="3605744"/>
            <a:chExt cx="2609386" cy="84878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A04D2D8-5AFE-4CF3-908D-0B21B68647C8}"/>
                </a:ext>
              </a:extLst>
            </p:cNvPr>
            <p:cNvSpPr txBox="1"/>
            <p:nvPr/>
          </p:nvSpPr>
          <p:spPr>
            <a:xfrm>
              <a:off x="1222508" y="3650309"/>
              <a:ext cx="58717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B050"/>
                  </a:solidFill>
                </a:rPr>
                <a:t>apple</a:t>
              </a:r>
              <a:endParaRPr lang="en-US" sz="1300" b="1" dirty="0">
                <a:solidFill>
                  <a:srgbClr val="00B05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AE8AE69-5752-45B3-AB55-EAAD908596B3}"/>
                </a:ext>
              </a:extLst>
            </p:cNvPr>
            <p:cNvSpPr txBox="1"/>
            <p:nvPr/>
          </p:nvSpPr>
          <p:spPr>
            <a:xfrm>
              <a:off x="1912599" y="3605744"/>
              <a:ext cx="580919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B050"/>
                  </a:solidFill>
                </a:rPr>
                <a:t>apple</a:t>
              </a:r>
              <a:endParaRPr lang="en-US" sz="1300" b="1" dirty="0">
                <a:solidFill>
                  <a:srgbClr val="00B05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3EFFAD5-C29E-4016-8FB2-DDBDE1579152}"/>
                </a:ext>
              </a:extLst>
            </p:cNvPr>
            <p:cNvSpPr txBox="1"/>
            <p:nvPr/>
          </p:nvSpPr>
          <p:spPr>
            <a:xfrm>
              <a:off x="1646670" y="3971989"/>
              <a:ext cx="636636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70C0"/>
                  </a:solidFill>
                </a:rPr>
                <a:t>pear</a:t>
              </a:r>
              <a:endParaRPr lang="en-US" sz="1300" b="1" dirty="0">
                <a:solidFill>
                  <a:srgbClr val="0070C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9BCB7BC-8372-4F23-ABCA-1E8415FCA3B7}"/>
                </a:ext>
              </a:extLst>
            </p:cNvPr>
            <p:cNvSpPr txBox="1"/>
            <p:nvPr/>
          </p:nvSpPr>
          <p:spPr>
            <a:xfrm>
              <a:off x="3257354" y="3698453"/>
              <a:ext cx="57454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B050"/>
                  </a:solidFill>
                </a:rPr>
                <a:t>apple</a:t>
              </a:r>
              <a:endParaRPr lang="en-US" sz="1300" b="1" dirty="0">
                <a:solidFill>
                  <a:srgbClr val="00B05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385923D-6DED-4079-94FF-124D9C9819ED}"/>
                </a:ext>
              </a:extLst>
            </p:cNvPr>
            <p:cNvSpPr txBox="1"/>
            <p:nvPr/>
          </p:nvSpPr>
          <p:spPr>
            <a:xfrm>
              <a:off x="2189772" y="4000708"/>
              <a:ext cx="8607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70C0"/>
                  </a:solidFill>
                </a:rPr>
                <a:t>pear</a:t>
              </a:r>
              <a:endParaRPr lang="en-US" sz="1300" b="1" dirty="0">
                <a:solidFill>
                  <a:srgbClr val="0070C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E66F39-A8F3-4A48-A4A0-0EBD751D7B87}"/>
                </a:ext>
              </a:extLst>
            </p:cNvPr>
            <p:cNvSpPr txBox="1"/>
            <p:nvPr/>
          </p:nvSpPr>
          <p:spPr>
            <a:xfrm>
              <a:off x="2923409" y="3970097"/>
              <a:ext cx="56983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B050"/>
                  </a:solidFill>
                </a:rPr>
                <a:t>apple</a:t>
              </a:r>
              <a:endParaRPr lang="en-US" sz="1300" b="1" dirty="0">
                <a:solidFill>
                  <a:srgbClr val="00B05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8186037-D9BF-436A-9D80-A7732C35BF26}"/>
                </a:ext>
              </a:extLst>
            </p:cNvPr>
            <p:cNvSpPr/>
            <p:nvPr/>
          </p:nvSpPr>
          <p:spPr>
            <a:xfrm>
              <a:off x="1959417" y="4244979"/>
              <a:ext cx="1210521" cy="209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60D684-9051-457B-B4B0-6D54CB389D11}"/>
                </a:ext>
              </a:extLst>
            </p:cNvPr>
            <p:cNvSpPr txBox="1"/>
            <p:nvPr/>
          </p:nvSpPr>
          <p:spPr>
            <a:xfrm>
              <a:off x="2554025" y="3666662"/>
              <a:ext cx="60537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300" b="1" dirty="0">
                  <a:solidFill>
                    <a:srgbClr val="00B050"/>
                  </a:solidFill>
                </a:rPr>
                <a:t>apple</a:t>
              </a:r>
              <a:endParaRPr lang="en-US" sz="1300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63" name="Right Brace 62">
            <a:extLst>
              <a:ext uri="{FF2B5EF4-FFF2-40B4-BE49-F238E27FC236}">
                <a16:creationId xmlns:a16="http://schemas.microsoft.com/office/drawing/2014/main" id="{560D4B10-2983-4A2E-A9B6-14909B4C1D60}"/>
              </a:ext>
            </a:extLst>
          </p:cNvPr>
          <p:cNvSpPr/>
          <p:nvPr/>
        </p:nvSpPr>
        <p:spPr>
          <a:xfrm rot="5400000">
            <a:off x="3937431" y="2863189"/>
            <a:ext cx="355831" cy="268956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03C20D0-2BCA-42A9-8290-088AE56B6A0D}"/>
              </a:ext>
            </a:extLst>
          </p:cNvPr>
          <p:cNvCxnSpPr>
            <a:cxnSpLocks/>
          </p:cNvCxnSpPr>
          <p:nvPr/>
        </p:nvCxnSpPr>
        <p:spPr>
          <a:xfrm>
            <a:off x="9420497" y="4125399"/>
            <a:ext cx="85098" cy="13466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D8DC872-E265-41E2-A43D-8ABBBAC4570E}"/>
              </a:ext>
            </a:extLst>
          </p:cNvPr>
          <p:cNvSpPr txBox="1"/>
          <p:nvPr/>
        </p:nvSpPr>
        <p:spPr>
          <a:xfrm>
            <a:off x="9505595" y="4270335"/>
            <a:ext cx="576232" cy="27699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1200" b="1" dirty="0">
                <a:solidFill>
                  <a:srgbClr val="0070C0"/>
                </a:solidFill>
              </a:rPr>
              <a:t>pear</a:t>
            </a:r>
            <a:endParaRPr lang="en-US" sz="1200" b="1" dirty="0">
              <a:solidFill>
                <a:srgbClr val="0070C0"/>
              </a:solidFill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BF7833DC-BA2E-49F8-BC75-31633D8E49E4}"/>
              </a:ext>
            </a:extLst>
          </p:cNvPr>
          <p:cNvGraphicFramePr>
            <a:graphicFrameLocks noGrp="1"/>
          </p:cNvGraphicFramePr>
          <p:nvPr/>
        </p:nvGraphicFramePr>
        <p:xfrm>
          <a:off x="3275091" y="1473080"/>
          <a:ext cx="171185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253">
                  <a:extLst>
                    <a:ext uri="{9D8B030D-6E8A-4147-A177-3AD203B41FA5}">
                      <a16:colId xmlns:a16="http://schemas.microsoft.com/office/drawing/2014/main" val="3066489566"/>
                    </a:ext>
                  </a:extLst>
                </a:gridCol>
                <a:gridCol w="442392">
                  <a:extLst>
                    <a:ext uri="{9D8B030D-6E8A-4147-A177-3AD203B41FA5}">
                      <a16:colId xmlns:a16="http://schemas.microsoft.com/office/drawing/2014/main" val="850988110"/>
                    </a:ext>
                  </a:extLst>
                </a:gridCol>
                <a:gridCol w="377652">
                  <a:extLst>
                    <a:ext uri="{9D8B030D-6E8A-4147-A177-3AD203B41FA5}">
                      <a16:colId xmlns:a16="http://schemas.microsoft.com/office/drawing/2014/main" val="1033648214"/>
                    </a:ext>
                  </a:extLst>
                </a:gridCol>
                <a:gridCol w="422556">
                  <a:extLst>
                    <a:ext uri="{9D8B030D-6E8A-4147-A177-3AD203B41FA5}">
                      <a16:colId xmlns:a16="http://schemas.microsoft.com/office/drawing/2014/main" val="2434539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 err="1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 err="1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964280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4E3C3B19-BFC4-49A7-AC60-CED8EC8962FE}"/>
              </a:ext>
            </a:extLst>
          </p:cNvPr>
          <p:cNvGraphicFramePr>
            <a:graphicFrameLocks noGrp="1"/>
          </p:cNvGraphicFramePr>
          <p:nvPr/>
        </p:nvGraphicFramePr>
        <p:xfrm>
          <a:off x="7576250" y="1697150"/>
          <a:ext cx="1711853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253">
                  <a:extLst>
                    <a:ext uri="{9D8B030D-6E8A-4147-A177-3AD203B41FA5}">
                      <a16:colId xmlns:a16="http://schemas.microsoft.com/office/drawing/2014/main" val="3066489566"/>
                    </a:ext>
                  </a:extLst>
                </a:gridCol>
                <a:gridCol w="442392">
                  <a:extLst>
                    <a:ext uri="{9D8B030D-6E8A-4147-A177-3AD203B41FA5}">
                      <a16:colId xmlns:a16="http://schemas.microsoft.com/office/drawing/2014/main" val="850988110"/>
                    </a:ext>
                  </a:extLst>
                </a:gridCol>
                <a:gridCol w="377652">
                  <a:extLst>
                    <a:ext uri="{9D8B030D-6E8A-4147-A177-3AD203B41FA5}">
                      <a16:colId xmlns:a16="http://schemas.microsoft.com/office/drawing/2014/main" val="1033648214"/>
                    </a:ext>
                  </a:extLst>
                </a:gridCol>
                <a:gridCol w="422556">
                  <a:extLst>
                    <a:ext uri="{9D8B030D-6E8A-4147-A177-3AD203B41FA5}">
                      <a16:colId xmlns:a16="http://schemas.microsoft.com/office/drawing/2014/main" val="2434539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0" dirty="0" err="1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CA" b="0" baseline="-25000" dirty="0" err="1">
                          <a:solidFill>
                            <a:schemeClr val="tx1"/>
                          </a:solidFill>
                        </a:rPr>
                        <a:t>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964280"/>
                  </a:ext>
                </a:extLst>
              </a:tr>
            </a:tbl>
          </a:graphicData>
        </a:graphic>
      </p:graphicFrame>
      <p:pic>
        <p:nvPicPr>
          <p:cNvPr id="6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819D3050-E127-426E-AFC4-58F3605B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7127920" y="1594730"/>
            <a:ext cx="380913" cy="46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0A6DB50-5731-459B-A909-88FAD7B13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10" y="1440189"/>
            <a:ext cx="376243" cy="402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C8E9D2-07D7-4177-82A2-9BF771297694}"/>
              </a:ext>
            </a:extLst>
          </p:cNvPr>
          <p:cNvSpPr txBox="1"/>
          <p:nvPr/>
        </p:nvSpPr>
        <p:spPr>
          <a:xfrm>
            <a:off x="4509092" y="4864814"/>
            <a:ext cx="747339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How to automatically build a decision tree from the observation of examples 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89EEBA-E8E9-4A0A-AA28-4819138EFF5C}"/>
                  </a:ext>
                </a:extLst>
              </p:cNvPr>
              <p:cNvSpPr txBox="1"/>
              <p:nvPr/>
            </p:nvSpPr>
            <p:spPr>
              <a:xfrm>
                <a:off x="4544899" y="5215007"/>
                <a:ext cx="71997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By finding the features and the threshold that maximise the decrease of disorder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89EEBA-E8E9-4A0A-AA28-4819138EFF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899" y="5215007"/>
                <a:ext cx="7199779" cy="646331"/>
              </a:xfrm>
              <a:prstGeom prst="rect">
                <a:avLst/>
              </a:prstGeom>
              <a:blipFill>
                <a:blip r:embed="rId6"/>
                <a:stretch>
                  <a:fillRect l="-762" t="-4673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297A15B-6665-4DF6-876A-D076585DCDE3}"/>
              </a:ext>
            </a:extLst>
          </p:cNvPr>
          <p:cNvSpPr txBox="1"/>
          <p:nvPr/>
        </p:nvSpPr>
        <p:spPr>
          <a:xfrm>
            <a:off x="1877438" y="5861338"/>
            <a:ext cx="1010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This classifier is very interesting because : 1) it includes the </a:t>
            </a:r>
            <a:r>
              <a:rPr lang="en-CA" b="1" dirty="0"/>
              <a:t>feature selection </a:t>
            </a:r>
            <a:r>
              <a:rPr lang="en-CA" dirty="0"/>
              <a:t>step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170FA4-4E98-4173-98C6-23645E0B72D1}"/>
              </a:ext>
            </a:extLst>
          </p:cNvPr>
          <p:cNvSpPr txBox="1"/>
          <p:nvPr/>
        </p:nvSpPr>
        <p:spPr>
          <a:xfrm>
            <a:off x="5780517" y="6178550"/>
            <a:ext cx="6170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2) it is robust against overfitting because each tree is learnt on a small part of the database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8DDBBC6-EEB9-4725-A378-F50F33537FBB}"/>
              </a:ext>
            </a:extLst>
          </p:cNvPr>
          <p:cNvSpPr/>
          <p:nvPr/>
        </p:nvSpPr>
        <p:spPr>
          <a:xfrm rot="18399887">
            <a:off x="3523217" y="840281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E33B274-9F20-4917-8D90-4E43D4CEF454}"/>
              </a:ext>
            </a:extLst>
          </p:cNvPr>
          <p:cNvSpPr/>
          <p:nvPr/>
        </p:nvSpPr>
        <p:spPr>
          <a:xfrm rot="18533769">
            <a:off x="3170485" y="100201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246A8DC-20B7-49C6-9FF9-5A9C28EE8D7D}"/>
              </a:ext>
            </a:extLst>
          </p:cNvPr>
          <p:cNvSpPr/>
          <p:nvPr/>
        </p:nvSpPr>
        <p:spPr>
          <a:xfrm rot="18399887">
            <a:off x="4074256" y="967678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EC04CDA-1CAB-4BA1-8DB0-834013B66D33}"/>
              </a:ext>
            </a:extLst>
          </p:cNvPr>
          <p:cNvSpPr/>
          <p:nvPr/>
        </p:nvSpPr>
        <p:spPr>
          <a:xfrm rot="18399887">
            <a:off x="4514847" y="830969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</p:spTree>
    <p:extLst>
      <p:ext uri="{BB962C8B-B14F-4D97-AF65-F5344CB8AC3E}">
        <p14:creationId xmlns:p14="http://schemas.microsoft.com/office/powerpoint/2010/main" val="26630515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>
            <a:extLst>
              <a:ext uri="{FF2B5EF4-FFF2-40B4-BE49-F238E27FC236}">
                <a16:creationId xmlns:a16="http://schemas.microsoft.com/office/drawing/2014/main" id="{0B4FB157-D6ED-4357-9698-4A989599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489092" y="3119715"/>
            <a:ext cx="2093993" cy="21115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28EC1C-74F7-4255-82C2-BE12D6478C68}"/>
              </a:ext>
            </a:extLst>
          </p:cNvPr>
          <p:cNvCxnSpPr/>
          <p:nvPr/>
        </p:nvCxnSpPr>
        <p:spPr>
          <a:xfrm>
            <a:off x="3011721" y="4229293"/>
            <a:ext cx="256732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838AAB-EF1B-480B-9108-769D0DF9A088}"/>
              </a:ext>
            </a:extLst>
          </p:cNvPr>
          <p:cNvCxnSpPr>
            <a:cxnSpLocks/>
          </p:cNvCxnSpPr>
          <p:nvPr/>
        </p:nvCxnSpPr>
        <p:spPr>
          <a:xfrm flipV="1">
            <a:off x="3022922" y="2271335"/>
            <a:ext cx="0" cy="19545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858D48A-6BB9-4C0A-A43F-B92A3D68E8EB}"/>
              </a:ext>
            </a:extLst>
          </p:cNvPr>
          <p:cNvCxnSpPr/>
          <p:nvPr/>
        </p:nvCxnSpPr>
        <p:spPr>
          <a:xfrm>
            <a:off x="3805106" y="4182400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37A04C-FFFC-4981-9906-F54522C87A7E}"/>
              </a:ext>
            </a:extLst>
          </p:cNvPr>
          <p:cNvCxnSpPr>
            <a:cxnSpLocks/>
          </p:cNvCxnSpPr>
          <p:nvPr/>
        </p:nvCxnSpPr>
        <p:spPr>
          <a:xfrm flipH="1">
            <a:off x="2955290" y="3655360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B65422-8A22-4043-8C05-96B877D96C22}"/>
              </a:ext>
            </a:extLst>
          </p:cNvPr>
          <p:cNvCxnSpPr/>
          <p:nvPr/>
        </p:nvCxnSpPr>
        <p:spPr>
          <a:xfrm>
            <a:off x="4750938" y="4182400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ADE342-81BD-45D7-84D4-E327699C983C}"/>
              </a:ext>
            </a:extLst>
          </p:cNvPr>
          <p:cNvCxnSpPr>
            <a:cxnSpLocks/>
          </p:cNvCxnSpPr>
          <p:nvPr/>
        </p:nvCxnSpPr>
        <p:spPr>
          <a:xfrm flipH="1">
            <a:off x="2952242" y="2801920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06BCC24-71E3-4757-8D12-705B9F12F3FB}"/>
              </a:ext>
            </a:extLst>
          </p:cNvPr>
          <p:cNvSpPr/>
          <p:nvPr/>
        </p:nvSpPr>
        <p:spPr>
          <a:xfrm>
            <a:off x="5236640" y="4248483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7A19FF-424F-400B-A457-499828321701}"/>
              </a:ext>
            </a:extLst>
          </p:cNvPr>
          <p:cNvSpPr/>
          <p:nvPr/>
        </p:nvSpPr>
        <p:spPr>
          <a:xfrm>
            <a:off x="2214020" y="1982630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58F4F56D-5B55-401B-95F7-51AA27AE7A23}"/>
              </a:ext>
            </a:extLst>
          </p:cNvPr>
          <p:cNvSpPr/>
          <p:nvPr/>
        </p:nvSpPr>
        <p:spPr>
          <a:xfrm rot="10800000">
            <a:off x="4314050" y="2596693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19F7C7A-8480-4FB8-9402-168BF97368D8}"/>
              </a:ext>
            </a:extLst>
          </p:cNvPr>
          <p:cNvSpPr/>
          <p:nvPr/>
        </p:nvSpPr>
        <p:spPr>
          <a:xfrm rot="10800000">
            <a:off x="4249882" y="2390332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84F4D8A-CC4E-40A2-B9AB-60E31FF86D46}"/>
              </a:ext>
            </a:extLst>
          </p:cNvPr>
          <p:cNvSpPr/>
          <p:nvPr/>
        </p:nvSpPr>
        <p:spPr>
          <a:xfrm rot="10800000">
            <a:off x="3569914" y="2989842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11A5C678-27E1-49D4-BEA3-B9ABD9DD1256}"/>
              </a:ext>
            </a:extLst>
          </p:cNvPr>
          <p:cNvSpPr/>
          <p:nvPr/>
        </p:nvSpPr>
        <p:spPr>
          <a:xfrm rot="10800000">
            <a:off x="3747304" y="2580885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E8BD0F99-41A2-44F3-A209-093795B39A6B}"/>
              </a:ext>
            </a:extLst>
          </p:cNvPr>
          <p:cNvSpPr/>
          <p:nvPr/>
        </p:nvSpPr>
        <p:spPr>
          <a:xfrm rot="10800000">
            <a:off x="3879000" y="2492131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8CBAB11E-A8A7-4C88-B213-5FA688EEA81E}"/>
              </a:ext>
            </a:extLst>
          </p:cNvPr>
          <p:cNvSpPr/>
          <p:nvPr/>
        </p:nvSpPr>
        <p:spPr>
          <a:xfrm rot="10800000">
            <a:off x="3405087" y="2852352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5125CA3-3CE6-453E-A441-8614B44D4CFE}"/>
              </a:ext>
            </a:extLst>
          </p:cNvPr>
          <p:cNvSpPr/>
          <p:nvPr/>
        </p:nvSpPr>
        <p:spPr>
          <a:xfrm rot="10800000">
            <a:off x="3677890" y="2823296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3B96A6C2-EF45-4DB2-A840-1AE1812A71CC}"/>
              </a:ext>
            </a:extLst>
          </p:cNvPr>
          <p:cNvSpPr/>
          <p:nvPr/>
        </p:nvSpPr>
        <p:spPr>
          <a:xfrm rot="10800000">
            <a:off x="4128743" y="2565193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5ACC94AC-30EC-4540-94DF-016F0DDC8F0C}"/>
              </a:ext>
            </a:extLst>
          </p:cNvPr>
          <p:cNvSpPr/>
          <p:nvPr/>
        </p:nvSpPr>
        <p:spPr>
          <a:xfrm rot="10800000">
            <a:off x="3547074" y="2645941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78D4B902-4F55-4EF8-99DE-701EDAB6F16D}"/>
              </a:ext>
            </a:extLst>
          </p:cNvPr>
          <p:cNvSpPr/>
          <p:nvPr/>
        </p:nvSpPr>
        <p:spPr>
          <a:xfrm rot="10800000">
            <a:off x="3993863" y="2305793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B7CBBD0-197C-4C29-8AE9-B102A87E34E3}"/>
              </a:ext>
            </a:extLst>
          </p:cNvPr>
          <p:cNvSpPr/>
          <p:nvPr/>
        </p:nvSpPr>
        <p:spPr>
          <a:xfrm rot="10800000">
            <a:off x="3560962" y="2461411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9470B43-21DB-44D2-9EB3-55132397CC3E}"/>
              </a:ext>
            </a:extLst>
          </p:cNvPr>
          <p:cNvSpPr/>
          <p:nvPr/>
        </p:nvSpPr>
        <p:spPr>
          <a:xfrm>
            <a:off x="4119459" y="3236018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719275-B939-4649-BF83-ADDF7BA8EC7E}"/>
              </a:ext>
            </a:extLst>
          </p:cNvPr>
          <p:cNvSpPr/>
          <p:nvPr/>
        </p:nvSpPr>
        <p:spPr>
          <a:xfrm>
            <a:off x="4842398" y="3225294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8DE26E5-B124-453C-BC12-CF4D26E2B0A0}"/>
              </a:ext>
            </a:extLst>
          </p:cNvPr>
          <p:cNvSpPr/>
          <p:nvPr/>
        </p:nvSpPr>
        <p:spPr>
          <a:xfrm>
            <a:off x="4609010" y="3857781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7A8BDA1-1956-417B-9A0E-AFE7D534FBF4}"/>
              </a:ext>
            </a:extLst>
          </p:cNvPr>
          <p:cNvSpPr/>
          <p:nvPr/>
        </p:nvSpPr>
        <p:spPr>
          <a:xfrm>
            <a:off x="4331917" y="3953232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5EFA99E-4B46-403F-9BFF-1C4588DA870A}"/>
              </a:ext>
            </a:extLst>
          </p:cNvPr>
          <p:cNvSpPr/>
          <p:nvPr/>
        </p:nvSpPr>
        <p:spPr>
          <a:xfrm>
            <a:off x="4535461" y="3632171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9246A51-D59E-474C-8067-6716EC6E7BC9}"/>
              </a:ext>
            </a:extLst>
          </p:cNvPr>
          <p:cNvSpPr/>
          <p:nvPr/>
        </p:nvSpPr>
        <p:spPr>
          <a:xfrm>
            <a:off x="4223306" y="3703524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71AA6C-F176-477E-8EE8-BF495EB500EE}"/>
              </a:ext>
            </a:extLst>
          </p:cNvPr>
          <p:cNvSpPr/>
          <p:nvPr/>
        </p:nvSpPr>
        <p:spPr>
          <a:xfrm>
            <a:off x="4811598" y="3841304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F2768A7-A5B8-4A11-9149-7D7D29E33006}"/>
              </a:ext>
            </a:extLst>
          </p:cNvPr>
          <p:cNvSpPr/>
          <p:nvPr/>
        </p:nvSpPr>
        <p:spPr>
          <a:xfrm>
            <a:off x="4313338" y="3458068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378FA9F-76A3-4DDF-8D3F-B51700B782C0}"/>
              </a:ext>
            </a:extLst>
          </p:cNvPr>
          <p:cNvSpPr/>
          <p:nvPr/>
        </p:nvSpPr>
        <p:spPr>
          <a:xfrm>
            <a:off x="3920404" y="3730817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DBCAD75-BF27-4CA0-B3CF-F479DBDDED06}"/>
              </a:ext>
            </a:extLst>
          </p:cNvPr>
          <p:cNvSpPr/>
          <p:nvPr/>
        </p:nvSpPr>
        <p:spPr>
          <a:xfrm>
            <a:off x="4027825" y="2840503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C00915-048E-4988-9C6E-0C2A7B8E836C}"/>
              </a:ext>
            </a:extLst>
          </p:cNvPr>
          <p:cNvSpPr/>
          <p:nvPr/>
        </p:nvSpPr>
        <p:spPr>
          <a:xfrm>
            <a:off x="4344661" y="3134209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CF22500-FE0B-47A8-8796-AAA9487F8AA4}"/>
              </a:ext>
            </a:extLst>
          </p:cNvPr>
          <p:cNvSpPr/>
          <p:nvPr/>
        </p:nvSpPr>
        <p:spPr>
          <a:xfrm>
            <a:off x="4779074" y="3569159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B54A2E1C-451A-440E-A277-AF051760BC1E}"/>
              </a:ext>
            </a:extLst>
          </p:cNvPr>
          <p:cNvSpPr/>
          <p:nvPr/>
        </p:nvSpPr>
        <p:spPr>
          <a:xfrm rot="10800000">
            <a:off x="3938140" y="2649748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431D1A2-9690-48A8-9BFC-B65BB56BBA76}"/>
              </a:ext>
            </a:extLst>
          </p:cNvPr>
          <p:cNvSpPr/>
          <p:nvPr/>
        </p:nvSpPr>
        <p:spPr>
          <a:xfrm rot="10800000">
            <a:off x="4314050" y="2740055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45454-EF09-4D4F-BEFD-1B634E24617B}"/>
              </a:ext>
            </a:extLst>
          </p:cNvPr>
          <p:cNvSpPr/>
          <p:nvPr/>
        </p:nvSpPr>
        <p:spPr>
          <a:xfrm>
            <a:off x="4609010" y="3202301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437367AE-1E38-4FC7-9F5F-75530500F662}"/>
              </a:ext>
            </a:extLst>
          </p:cNvPr>
          <p:cNvSpPr/>
          <p:nvPr/>
        </p:nvSpPr>
        <p:spPr>
          <a:xfrm rot="10800000">
            <a:off x="3906263" y="3167096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DADC744-554B-465F-AA67-571B8A4A3A34}"/>
              </a:ext>
            </a:extLst>
          </p:cNvPr>
          <p:cNvSpPr/>
          <p:nvPr/>
        </p:nvSpPr>
        <p:spPr>
          <a:xfrm>
            <a:off x="4109437" y="3904225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9808CD-B0BF-455B-99EC-FA09627A058D}"/>
              </a:ext>
            </a:extLst>
          </p:cNvPr>
          <p:cNvSpPr/>
          <p:nvPr/>
        </p:nvSpPr>
        <p:spPr>
          <a:xfrm>
            <a:off x="3987427" y="3466867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E87CBFD-1ED4-4DC6-970D-11EB7867A7B5}"/>
              </a:ext>
            </a:extLst>
          </p:cNvPr>
          <p:cNvSpPr/>
          <p:nvPr/>
        </p:nvSpPr>
        <p:spPr>
          <a:xfrm>
            <a:off x="3708585" y="3549072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B09ADD4-EE2D-40D3-B495-DA20215CDC06}"/>
              </a:ext>
            </a:extLst>
          </p:cNvPr>
          <p:cNvSpPr/>
          <p:nvPr/>
        </p:nvSpPr>
        <p:spPr>
          <a:xfrm>
            <a:off x="3753361" y="3856882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7785F51-1E2E-43F5-AFB4-BA0B65504E9E}"/>
              </a:ext>
            </a:extLst>
          </p:cNvPr>
          <p:cNvCxnSpPr>
            <a:cxnSpLocks/>
          </p:cNvCxnSpPr>
          <p:nvPr/>
        </p:nvCxnSpPr>
        <p:spPr>
          <a:xfrm flipV="1">
            <a:off x="3020276" y="2511421"/>
            <a:ext cx="1884311" cy="169313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30E98A7-8F30-4353-9770-CBD23A7D7984}"/>
              </a:ext>
            </a:extLst>
          </p:cNvPr>
          <p:cNvSpPr txBox="1"/>
          <p:nvPr/>
        </p:nvSpPr>
        <p:spPr>
          <a:xfrm>
            <a:off x="4831448" y="2200598"/>
            <a:ext cx="8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150FF"/>
                </a:solidFill>
              </a:rPr>
              <a:t>Model</a:t>
            </a:r>
            <a:endParaRPr lang="en-US" b="1" dirty="0">
              <a:solidFill>
                <a:srgbClr val="0150FF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5C07BA8-B39F-4350-B8C3-4B5C22450DAE}"/>
              </a:ext>
            </a:extLst>
          </p:cNvPr>
          <p:cNvGrpSpPr/>
          <p:nvPr/>
        </p:nvGrpSpPr>
        <p:grpSpPr>
          <a:xfrm>
            <a:off x="6674762" y="1792135"/>
            <a:ext cx="3459172" cy="2714913"/>
            <a:chOff x="6954812" y="3504120"/>
            <a:chExt cx="3459172" cy="2714913"/>
          </a:xfrm>
        </p:grpSpPr>
        <p:pic>
          <p:nvPicPr>
            <p:cNvPr id="25602" name="Picture 2" descr="https://alliance.seas.upenn.edu/~cis520/dynamic/2018/wiki/uploads/Lectures/2DlogisticSoln_small.png">
              <a:extLst>
                <a:ext uri="{FF2B5EF4-FFF2-40B4-BE49-F238E27FC236}">
                  <a16:creationId xmlns:a16="http://schemas.microsoft.com/office/drawing/2014/main" id="{70FD06B2-49F5-4FE7-BBE6-C94859E38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954812" y="3624654"/>
              <a:ext cx="3459172" cy="2594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0C3BEC1-1D7F-4929-8BDC-29617561EAA6}"/>
                </a:ext>
              </a:extLst>
            </p:cNvPr>
            <p:cNvSpPr/>
            <p:nvPr/>
          </p:nvSpPr>
          <p:spPr>
            <a:xfrm>
              <a:off x="7284621" y="3504120"/>
              <a:ext cx="2413309" cy="428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5AB20D8-C6E0-48ED-99C6-403F985F6DE0}"/>
                </a:ext>
              </a:extLst>
            </p:cNvPr>
            <p:cNvSpPr/>
            <p:nvPr/>
          </p:nvSpPr>
          <p:spPr>
            <a:xfrm rot="16200000">
              <a:off x="8769867" y="4810392"/>
              <a:ext cx="2224057" cy="428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7DB38EC-9125-4DB7-803E-4DEC0AB4D181}"/>
              </a:ext>
            </a:extLst>
          </p:cNvPr>
          <p:cNvCxnSpPr>
            <a:cxnSpLocks/>
          </p:cNvCxnSpPr>
          <p:nvPr/>
        </p:nvCxnSpPr>
        <p:spPr>
          <a:xfrm>
            <a:off x="7305334" y="4314566"/>
            <a:ext cx="2381576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95BBD40-1197-45F6-BCDA-963B0632FFB7}"/>
              </a:ext>
            </a:extLst>
          </p:cNvPr>
          <p:cNvCxnSpPr>
            <a:cxnSpLocks/>
          </p:cNvCxnSpPr>
          <p:nvPr/>
        </p:nvCxnSpPr>
        <p:spPr>
          <a:xfrm flipV="1">
            <a:off x="7316535" y="2064955"/>
            <a:ext cx="0" cy="224620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5E8C0445-3F28-4768-9C85-0E38D93F44E6}"/>
              </a:ext>
            </a:extLst>
          </p:cNvPr>
          <p:cNvSpPr/>
          <p:nvPr/>
        </p:nvSpPr>
        <p:spPr>
          <a:xfrm>
            <a:off x="8396333" y="3268221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A0E0603C-E658-4422-982D-1F56149595B2}"/>
              </a:ext>
            </a:extLst>
          </p:cNvPr>
          <p:cNvSpPr/>
          <p:nvPr/>
        </p:nvSpPr>
        <p:spPr>
          <a:xfrm>
            <a:off x="9119272" y="3257497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C1E19502-B13E-4CFF-BE4D-75DCD55ACA86}"/>
              </a:ext>
            </a:extLst>
          </p:cNvPr>
          <p:cNvSpPr/>
          <p:nvPr/>
        </p:nvSpPr>
        <p:spPr>
          <a:xfrm>
            <a:off x="8885884" y="3889984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2B780A7-D478-4DE1-A5AC-95EB168E6E28}"/>
              </a:ext>
            </a:extLst>
          </p:cNvPr>
          <p:cNvSpPr/>
          <p:nvPr/>
        </p:nvSpPr>
        <p:spPr>
          <a:xfrm>
            <a:off x="8608791" y="3985435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86B7A3C-91A4-4F1A-847C-395E87C46BF1}"/>
              </a:ext>
            </a:extLst>
          </p:cNvPr>
          <p:cNvSpPr/>
          <p:nvPr/>
        </p:nvSpPr>
        <p:spPr>
          <a:xfrm>
            <a:off x="8812335" y="3664374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7FAE5C9-0D8F-4A55-ADE1-251A363AB5DF}"/>
              </a:ext>
            </a:extLst>
          </p:cNvPr>
          <p:cNvSpPr/>
          <p:nvPr/>
        </p:nvSpPr>
        <p:spPr>
          <a:xfrm>
            <a:off x="8500180" y="3735727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A0CE65A2-FDC8-422C-8311-DF27822A665C}"/>
              </a:ext>
            </a:extLst>
          </p:cNvPr>
          <p:cNvSpPr/>
          <p:nvPr/>
        </p:nvSpPr>
        <p:spPr>
          <a:xfrm>
            <a:off x="9088472" y="3873507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DC339E4-B059-43C3-97E1-4055074E4C1B}"/>
              </a:ext>
            </a:extLst>
          </p:cNvPr>
          <p:cNvSpPr/>
          <p:nvPr/>
        </p:nvSpPr>
        <p:spPr>
          <a:xfrm>
            <a:off x="8590212" y="3490271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AAA89B6D-DB96-443E-89F4-FF1D5A9B8CCD}"/>
              </a:ext>
            </a:extLst>
          </p:cNvPr>
          <p:cNvSpPr/>
          <p:nvPr/>
        </p:nvSpPr>
        <p:spPr>
          <a:xfrm>
            <a:off x="8197278" y="3763020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9DBEC42-45B1-4BCD-B0BE-B4A908696AD6}"/>
              </a:ext>
            </a:extLst>
          </p:cNvPr>
          <p:cNvSpPr/>
          <p:nvPr/>
        </p:nvSpPr>
        <p:spPr>
          <a:xfrm>
            <a:off x="8621535" y="3166412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F4F8634-F07F-4CC4-8156-FFA3AA81A2DC}"/>
              </a:ext>
            </a:extLst>
          </p:cNvPr>
          <p:cNvSpPr/>
          <p:nvPr/>
        </p:nvSpPr>
        <p:spPr>
          <a:xfrm>
            <a:off x="9055948" y="3601362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464398C-77E9-40B5-8880-BBAA4BDA1249}"/>
              </a:ext>
            </a:extLst>
          </p:cNvPr>
          <p:cNvSpPr/>
          <p:nvPr/>
        </p:nvSpPr>
        <p:spPr>
          <a:xfrm>
            <a:off x="8885884" y="3234504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E7EF78A-944C-41FC-BCFB-D77763A792F2}"/>
              </a:ext>
            </a:extLst>
          </p:cNvPr>
          <p:cNvSpPr/>
          <p:nvPr/>
        </p:nvSpPr>
        <p:spPr>
          <a:xfrm>
            <a:off x="8386311" y="3936428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D3B368E5-156D-47CF-A1C4-471BB48320C6}"/>
              </a:ext>
            </a:extLst>
          </p:cNvPr>
          <p:cNvSpPr/>
          <p:nvPr/>
        </p:nvSpPr>
        <p:spPr>
          <a:xfrm>
            <a:off x="8264301" y="3499070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F124310F-493D-404A-A47C-02C543D9287D}"/>
              </a:ext>
            </a:extLst>
          </p:cNvPr>
          <p:cNvSpPr/>
          <p:nvPr/>
        </p:nvSpPr>
        <p:spPr>
          <a:xfrm>
            <a:off x="8030235" y="3889085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01A6DCFB-0A74-4262-ABFA-D25B9CF9C6BF}"/>
              </a:ext>
            </a:extLst>
          </p:cNvPr>
          <p:cNvSpPr/>
          <p:nvPr/>
        </p:nvSpPr>
        <p:spPr>
          <a:xfrm rot="10800000">
            <a:off x="8593543" y="2629145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48613BA1-F0E4-44E5-9F4B-70E1CFEE83B4}"/>
              </a:ext>
            </a:extLst>
          </p:cNvPr>
          <p:cNvSpPr/>
          <p:nvPr/>
        </p:nvSpPr>
        <p:spPr>
          <a:xfrm rot="10800000">
            <a:off x="8529375" y="2422784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465E6562-4CEF-4F9B-BE81-8089D99CC341}"/>
              </a:ext>
            </a:extLst>
          </p:cNvPr>
          <p:cNvSpPr/>
          <p:nvPr/>
        </p:nvSpPr>
        <p:spPr>
          <a:xfrm rot="10800000">
            <a:off x="7849407" y="3022294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Isosceles Triangle 120">
            <a:extLst>
              <a:ext uri="{FF2B5EF4-FFF2-40B4-BE49-F238E27FC236}">
                <a16:creationId xmlns:a16="http://schemas.microsoft.com/office/drawing/2014/main" id="{1F77D44C-C150-47A8-95A3-EA1F1EDE251D}"/>
              </a:ext>
            </a:extLst>
          </p:cNvPr>
          <p:cNvSpPr/>
          <p:nvPr/>
        </p:nvSpPr>
        <p:spPr>
          <a:xfrm rot="10800000">
            <a:off x="8026797" y="2613337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6CAA546D-C53A-4ABD-B3C2-665E0C176FA9}"/>
              </a:ext>
            </a:extLst>
          </p:cNvPr>
          <p:cNvSpPr/>
          <p:nvPr/>
        </p:nvSpPr>
        <p:spPr>
          <a:xfrm rot="10800000">
            <a:off x="8158493" y="2524583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Isosceles Triangle 122">
            <a:extLst>
              <a:ext uri="{FF2B5EF4-FFF2-40B4-BE49-F238E27FC236}">
                <a16:creationId xmlns:a16="http://schemas.microsoft.com/office/drawing/2014/main" id="{9727EF92-F24F-4659-B574-F2E912C0F6DC}"/>
              </a:ext>
            </a:extLst>
          </p:cNvPr>
          <p:cNvSpPr/>
          <p:nvPr/>
        </p:nvSpPr>
        <p:spPr>
          <a:xfrm rot="10800000">
            <a:off x="7684580" y="2884804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CA7DAC5A-FE87-4708-A32F-61CF568A2A6B}"/>
              </a:ext>
            </a:extLst>
          </p:cNvPr>
          <p:cNvSpPr/>
          <p:nvPr/>
        </p:nvSpPr>
        <p:spPr>
          <a:xfrm rot="10800000">
            <a:off x="7957383" y="2855748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641117DD-984B-4469-B15D-F0CFD2D2EBF2}"/>
              </a:ext>
            </a:extLst>
          </p:cNvPr>
          <p:cNvSpPr/>
          <p:nvPr/>
        </p:nvSpPr>
        <p:spPr>
          <a:xfrm rot="10800000">
            <a:off x="8408236" y="2597645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75BA6ABA-2F8E-4ACB-A6B6-48F1EA92041A}"/>
              </a:ext>
            </a:extLst>
          </p:cNvPr>
          <p:cNvSpPr/>
          <p:nvPr/>
        </p:nvSpPr>
        <p:spPr>
          <a:xfrm rot="10800000">
            <a:off x="7826567" y="2678393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F9DFAD4E-6FBF-4E19-93D1-DFC113A53F76}"/>
              </a:ext>
            </a:extLst>
          </p:cNvPr>
          <p:cNvSpPr/>
          <p:nvPr/>
        </p:nvSpPr>
        <p:spPr>
          <a:xfrm rot="10800000">
            <a:off x="8273356" y="2338245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id="{A8DA8CAB-8EB1-4091-8689-AF5387EAE3AE}"/>
              </a:ext>
            </a:extLst>
          </p:cNvPr>
          <p:cNvSpPr/>
          <p:nvPr/>
        </p:nvSpPr>
        <p:spPr>
          <a:xfrm rot="10800000">
            <a:off x="7840455" y="2493863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14DCE35F-256B-4636-920F-326DFCADF564}"/>
              </a:ext>
            </a:extLst>
          </p:cNvPr>
          <p:cNvSpPr/>
          <p:nvPr/>
        </p:nvSpPr>
        <p:spPr>
          <a:xfrm>
            <a:off x="8307318" y="2872955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00971BCB-2C97-428C-BDB4-8FDAF1D6AFBE}"/>
              </a:ext>
            </a:extLst>
          </p:cNvPr>
          <p:cNvSpPr/>
          <p:nvPr/>
        </p:nvSpPr>
        <p:spPr>
          <a:xfrm rot="10800000">
            <a:off x="8217633" y="2682200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3490270-1CBF-479D-A2E9-A830D213D44C}"/>
              </a:ext>
            </a:extLst>
          </p:cNvPr>
          <p:cNvSpPr/>
          <p:nvPr/>
        </p:nvSpPr>
        <p:spPr>
          <a:xfrm>
            <a:off x="6227037" y="1788728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8028C73-7398-4049-A71B-D4F07A05B5A0}"/>
              </a:ext>
            </a:extLst>
          </p:cNvPr>
          <p:cNvCxnSpPr>
            <a:cxnSpLocks/>
          </p:cNvCxnSpPr>
          <p:nvPr/>
        </p:nvCxnSpPr>
        <p:spPr>
          <a:xfrm flipV="1">
            <a:off x="7305829" y="2275399"/>
            <a:ext cx="2044884" cy="20310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AEADB73-24E6-4ED3-A1DC-D90DBEFA95E0}"/>
              </a:ext>
            </a:extLst>
          </p:cNvPr>
          <p:cNvSpPr/>
          <p:nvPr/>
        </p:nvSpPr>
        <p:spPr>
          <a:xfrm>
            <a:off x="9309030" y="4311159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8875E352-F4F2-4A7B-AF58-D9BDE23AC68A}"/>
              </a:ext>
            </a:extLst>
          </p:cNvPr>
          <p:cNvSpPr/>
          <p:nvPr/>
        </p:nvSpPr>
        <p:spPr>
          <a:xfrm rot="10800000">
            <a:off x="8183137" y="3199299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0D61A28-C944-4A3C-8045-2482D04F8F89}"/>
              </a:ext>
            </a:extLst>
          </p:cNvPr>
          <p:cNvSpPr/>
          <p:nvPr/>
        </p:nvSpPr>
        <p:spPr>
          <a:xfrm>
            <a:off x="7985459" y="3581275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Isosceles Triangle 132">
            <a:extLst>
              <a:ext uri="{FF2B5EF4-FFF2-40B4-BE49-F238E27FC236}">
                <a16:creationId xmlns:a16="http://schemas.microsoft.com/office/drawing/2014/main" id="{9A5BCEB8-C3A4-438F-9D8F-C6D445CC98E7}"/>
              </a:ext>
            </a:extLst>
          </p:cNvPr>
          <p:cNvSpPr/>
          <p:nvPr/>
        </p:nvSpPr>
        <p:spPr>
          <a:xfrm rot="10800000">
            <a:off x="8593543" y="2772507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id="{7E36808D-685A-4892-92D6-0BEEB6A75901}"/>
              </a:ext>
            </a:extLst>
          </p:cNvPr>
          <p:cNvSpPr/>
          <p:nvPr/>
        </p:nvSpPr>
        <p:spPr>
          <a:xfrm rot="10800000">
            <a:off x="7379068" y="3217297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1FB3A2A7-5AAA-40CF-9125-20F82ADFFFD0}"/>
              </a:ext>
            </a:extLst>
          </p:cNvPr>
          <p:cNvSpPr/>
          <p:nvPr/>
        </p:nvSpPr>
        <p:spPr>
          <a:xfrm rot="10800000">
            <a:off x="7350945" y="3713610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Isosceles Triangle 143">
            <a:extLst>
              <a:ext uri="{FF2B5EF4-FFF2-40B4-BE49-F238E27FC236}">
                <a16:creationId xmlns:a16="http://schemas.microsoft.com/office/drawing/2014/main" id="{60D7570B-0466-4121-9713-107D2626F4CE}"/>
              </a:ext>
            </a:extLst>
          </p:cNvPr>
          <p:cNvSpPr/>
          <p:nvPr/>
        </p:nvSpPr>
        <p:spPr>
          <a:xfrm rot="10800000">
            <a:off x="7816563" y="3216266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5D25F3C-686E-484E-B3A9-09F827A30C38}"/>
              </a:ext>
            </a:extLst>
          </p:cNvPr>
          <p:cNvSpPr/>
          <p:nvPr/>
        </p:nvSpPr>
        <p:spPr>
          <a:xfrm>
            <a:off x="7923261" y="3742658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Isosceles Triangle 145">
            <a:extLst>
              <a:ext uri="{FF2B5EF4-FFF2-40B4-BE49-F238E27FC236}">
                <a16:creationId xmlns:a16="http://schemas.microsoft.com/office/drawing/2014/main" id="{CE8BF7EB-9777-4646-ABA9-CA563F89F596}"/>
              </a:ext>
            </a:extLst>
          </p:cNvPr>
          <p:cNvSpPr/>
          <p:nvPr/>
        </p:nvSpPr>
        <p:spPr>
          <a:xfrm rot="10800000">
            <a:off x="3091531" y="3195763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2F2C2BDA-39B4-45DA-B260-D0668CF5D28D}"/>
              </a:ext>
            </a:extLst>
          </p:cNvPr>
          <p:cNvSpPr/>
          <p:nvPr/>
        </p:nvSpPr>
        <p:spPr>
          <a:xfrm rot="10800000">
            <a:off x="3063408" y="3692076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AC04D46-0EA5-4601-BD34-C5BE27B54101}"/>
              </a:ext>
            </a:extLst>
          </p:cNvPr>
          <p:cNvSpPr/>
          <p:nvPr/>
        </p:nvSpPr>
        <p:spPr>
          <a:xfrm>
            <a:off x="3635724" y="3721124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3C2547B-47AC-45A7-894B-4106F352BD41}"/>
              </a:ext>
            </a:extLst>
          </p:cNvPr>
          <p:cNvSpPr txBox="1"/>
          <p:nvPr/>
        </p:nvSpPr>
        <p:spPr>
          <a:xfrm>
            <a:off x="10300837" y="4252317"/>
            <a:ext cx="477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0%</a:t>
            </a:r>
            <a:endParaRPr lang="en-US" dirty="0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9649D0F5-0145-4244-968C-926D66B4BBB2}"/>
              </a:ext>
            </a:extLst>
          </p:cNvPr>
          <p:cNvCxnSpPr>
            <a:cxnSpLocks/>
          </p:cNvCxnSpPr>
          <p:nvPr/>
        </p:nvCxnSpPr>
        <p:spPr>
          <a:xfrm>
            <a:off x="10411063" y="2158321"/>
            <a:ext cx="0" cy="21139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1C08D55-4469-4D5E-BDB3-603781C6566A}"/>
              </a:ext>
            </a:extLst>
          </p:cNvPr>
          <p:cNvCxnSpPr>
            <a:cxnSpLocks/>
          </p:cNvCxnSpPr>
          <p:nvPr/>
        </p:nvCxnSpPr>
        <p:spPr>
          <a:xfrm rot="5400000" flipV="1">
            <a:off x="10419638" y="2092862"/>
            <a:ext cx="0" cy="1309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22C4992-3F5A-4981-8FD8-25BB3A45FA36}"/>
              </a:ext>
            </a:extLst>
          </p:cNvPr>
          <p:cNvCxnSpPr>
            <a:cxnSpLocks/>
          </p:cNvCxnSpPr>
          <p:nvPr/>
        </p:nvCxnSpPr>
        <p:spPr>
          <a:xfrm rot="5400000" flipV="1">
            <a:off x="10424970" y="4206450"/>
            <a:ext cx="0" cy="1309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91403AD-2F56-435E-B3A3-CE7D82D25EBE}"/>
              </a:ext>
            </a:extLst>
          </p:cNvPr>
          <p:cNvSpPr txBox="1"/>
          <p:nvPr/>
        </p:nvSpPr>
        <p:spPr>
          <a:xfrm>
            <a:off x="10283097" y="1797313"/>
            <a:ext cx="6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100%</a:t>
            </a:r>
            <a:endParaRPr lang="en-US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2EEE9F7-05B0-4A34-BE32-287F19AB9035}"/>
              </a:ext>
            </a:extLst>
          </p:cNvPr>
          <p:cNvSpPr txBox="1"/>
          <p:nvPr/>
        </p:nvSpPr>
        <p:spPr>
          <a:xfrm rot="5400000">
            <a:off x="9803808" y="3138850"/>
            <a:ext cx="216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apple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Méthodology</a:t>
            </a:r>
            <a:r>
              <a:rPr lang="fr-FR" sz="3800" dirty="0"/>
              <a:t> : </a:t>
            </a:r>
            <a:r>
              <a:rPr lang="fr-FR" sz="3800" dirty="0" err="1"/>
              <a:t>Random</a:t>
            </a:r>
            <a:r>
              <a:rPr lang="fr-FR" sz="3800" dirty="0"/>
              <a:t> Forest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F28EC1C-74F7-4255-82C2-BE12D6478C68}"/>
              </a:ext>
            </a:extLst>
          </p:cNvPr>
          <p:cNvCxnSpPr/>
          <p:nvPr/>
        </p:nvCxnSpPr>
        <p:spPr>
          <a:xfrm>
            <a:off x="3011721" y="4229293"/>
            <a:ext cx="256732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2838AAB-EF1B-480B-9108-769D0DF9A088}"/>
              </a:ext>
            </a:extLst>
          </p:cNvPr>
          <p:cNvCxnSpPr>
            <a:cxnSpLocks/>
          </p:cNvCxnSpPr>
          <p:nvPr/>
        </p:nvCxnSpPr>
        <p:spPr>
          <a:xfrm flipV="1">
            <a:off x="3022922" y="2271335"/>
            <a:ext cx="0" cy="195454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858D48A-6BB9-4C0A-A43F-B92A3D68E8EB}"/>
              </a:ext>
            </a:extLst>
          </p:cNvPr>
          <p:cNvCxnSpPr/>
          <p:nvPr/>
        </p:nvCxnSpPr>
        <p:spPr>
          <a:xfrm>
            <a:off x="3805106" y="4182400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37A04C-FFFC-4981-9906-F54522C87A7E}"/>
              </a:ext>
            </a:extLst>
          </p:cNvPr>
          <p:cNvCxnSpPr>
            <a:cxnSpLocks/>
          </p:cNvCxnSpPr>
          <p:nvPr/>
        </p:nvCxnSpPr>
        <p:spPr>
          <a:xfrm flipH="1">
            <a:off x="2955290" y="3655360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B65422-8A22-4043-8C05-96B877D96C22}"/>
              </a:ext>
            </a:extLst>
          </p:cNvPr>
          <p:cNvCxnSpPr/>
          <p:nvPr/>
        </p:nvCxnSpPr>
        <p:spPr>
          <a:xfrm>
            <a:off x="4750938" y="4182400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ADE342-81BD-45D7-84D4-E327699C983C}"/>
              </a:ext>
            </a:extLst>
          </p:cNvPr>
          <p:cNvCxnSpPr>
            <a:cxnSpLocks/>
          </p:cNvCxnSpPr>
          <p:nvPr/>
        </p:nvCxnSpPr>
        <p:spPr>
          <a:xfrm flipH="1">
            <a:off x="2952242" y="2801920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7A19FF-424F-400B-A457-499828321701}"/>
              </a:ext>
            </a:extLst>
          </p:cNvPr>
          <p:cNvSpPr/>
          <p:nvPr/>
        </p:nvSpPr>
        <p:spPr>
          <a:xfrm>
            <a:off x="2214020" y="1982630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58F4F56D-5B55-401B-95F7-51AA27AE7A23}"/>
              </a:ext>
            </a:extLst>
          </p:cNvPr>
          <p:cNvSpPr/>
          <p:nvPr/>
        </p:nvSpPr>
        <p:spPr>
          <a:xfrm rot="10800000">
            <a:off x="4314050" y="2596693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819F7C7A-8480-4FB8-9402-168BF97368D8}"/>
              </a:ext>
            </a:extLst>
          </p:cNvPr>
          <p:cNvSpPr/>
          <p:nvPr/>
        </p:nvSpPr>
        <p:spPr>
          <a:xfrm rot="10800000">
            <a:off x="4249882" y="2390332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84F4D8A-CC4E-40A2-B9AB-60E31FF86D46}"/>
              </a:ext>
            </a:extLst>
          </p:cNvPr>
          <p:cNvSpPr/>
          <p:nvPr/>
        </p:nvSpPr>
        <p:spPr>
          <a:xfrm rot="10800000">
            <a:off x="3569914" y="2989842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11A5C678-27E1-49D4-BEA3-B9ABD9DD1256}"/>
              </a:ext>
            </a:extLst>
          </p:cNvPr>
          <p:cNvSpPr/>
          <p:nvPr/>
        </p:nvSpPr>
        <p:spPr>
          <a:xfrm rot="10800000">
            <a:off x="3747304" y="2580885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E8BD0F99-41A2-44F3-A209-093795B39A6B}"/>
              </a:ext>
            </a:extLst>
          </p:cNvPr>
          <p:cNvSpPr/>
          <p:nvPr/>
        </p:nvSpPr>
        <p:spPr>
          <a:xfrm rot="10800000">
            <a:off x="3879000" y="2492131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8CBAB11E-A8A7-4C88-B213-5FA688EEA81E}"/>
              </a:ext>
            </a:extLst>
          </p:cNvPr>
          <p:cNvSpPr/>
          <p:nvPr/>
        </p:nvSpPr>
        <p:spPr>
          <a:xfrm rot="10800000">
            <a:off x="3405087" y="2852352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A5125CA3-3CE6-453E-A441-8614B44D4CFE}"/>
              </a:ext>
            </a:extLst>
          </p:cNvPr>
          <p:cNvSpPr/>
          <p:nvPr/>
        </p:nvSpPr>
        <p:spPr>
          <a:xfrm rot="10800000">
            <a:off x="3677890" y="2823296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3B96A6C2-EF45-4DB2-A840-1AE1812A71CC}"/>
              </a:ext>
            </a:extLst>
          </p:cNvPr>
          <p:cNvSpPr/>
          <p:nvPr/>
        </p:nvSpPr>
        <p:spPr>
          <a:xfrm rot="10800000">
            <a:off x="4128743" y="2565193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5ACC94AC-30EC-4540-94DF-016F0DDC8F0C}"/>
              </a:ext>
            </a:extLst>
          </p:cNvPr>
          <p:cNvSpPr/>
          <p:nvPr/>
        </p:nvSpPr>
        <p:spPr>
          <a:xfrm rot="10800000">
            <a:off x="3547074" y="2645941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78D4B902-4F55-4EF8-99DE-701EDAB6F16D}"/>
              </a:ext>
            </a:extLst>
          </p:cNvPr>
          <p:cNvSpPr/>
          <p:nvPr/>
        </p:nvSpPr>
        <p:spPr>
          <a:xfrm rot="10800000">
            <a:off x="3993863" y="2305793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BB7CBBD0-197C-4C29-8AE9-B102A87E34E3}"/>
              </a:ext>
            </a:extLst>
          </p:cNvPr>
          <p:cNvSpPr/>
          <p:nvPr/>
        </p:nvSpPr>
        <p:spPr>
          <a:xfrm rot="10800000">
            <a:off x="3560962" y="2461411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9470B43-21DB-44D2-9EB3-55132397CC3E}"/>
              </a:ext>
            </a:extLst>
          </p:cNvPr>
          <p:cNvSpPr/>
          <p:nvPr/>
        </p:nvSpPr>
        <p:spPr>
          <a:xfrm>
            <a:off x="4119459" y="3236018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719275-B939-4649-BF83-ADDF7BA8EC7E}"/>
              </a:ext>
            </a:extLst>
          </p:cNvPr>
          <p:cNvSpPr/>
          <p:nvPr/>
        </p:nvSpPr>
        <p:spPr>
          <a:xfrm>
            <a:off x="4842398" y="3225294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8DE26E5-B124-453C-BC12-CF4D26E2B0A0}"/>
              </a:ext>
            </a:extLst>
          </p:cNvPr>
          <p:cNvSpPr/>
          <p:nvPr/>
        </p:nvSpPr>
        <p:spPr>
          <a:xfrm>
            <a:off x="4609010" y="3857781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7A8BDA1-1956-417B-9A0E-AFE7D534FBF4}"/>
              </a:ext>
            </a:extLst>
          </p:cNvPr>
          <p:cNvSpPr/>
          <p:nvPr/>
        </p:nvSpPr>
        <p:spPr>
          <a:xfrm>
            <a:off x="4331917" y="3953232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5EFA99E-4B46-403F-9BFF-1C4588DA870A}"/>
              </a:ext>
            </a:extLst>
          </p:cNvPr>
          <p:cNvSpPr/>
          <p:nvPr/>
        </p:nvSpPr>
        <p:spPr>
          <a:xfrm>
            <a:off x="4535461" y="3632171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9246A51-D59E-474C-8067-6716EC6E7BC9}"/>
              </a:ext>
            </a:extLst>
          </p:cNvPr>
          <p:cNvSpPr/>
          <p:nvPr/>
        </p:nvSpPr>
        <p:spPr>
          <a:xfrm>
            <a:off x="4223306" y="3703524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71AA6C-F176-477E-8EE8-BF495EB500EE}"/>
              </a:ext>
            </a:extLst>
          </p:cNvPr>
          <p:cNvSpPr/>
          <p:nvPr/>
        </p:nvSpPr>
        <p:spPr>
          <a:xfrm>
            <a:off x="4811598" y="3841304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F2768A7-A5B8-4A11-9149-7D7D29E33006}"/>
              </a:ext>
            </a:extLst>
          </p:cNvPr>
          <p:cNvSpPr/>
          <p:nvPr/>
        </p:nvSpPr>
        <p:spPr>
          <a:xfrm>
            <a:off x="4313338" y="3458068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378FA9F-76A3-4DDF-8D3F-B51700B782C0}"/>
              </a:ext>
            </a:extLst>
          </p:cNvPr>
          <p:cNvSpPr/>
          <p:nvPr/>
        </p:nvSpPr>
        <p:spPr>
          <a:xfrm>
            <a:off x="3920404" y="3730817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DBCAD75-BF27-4CA0-B3CF-F479DBDDED06}"/>
              </a:ext>
            </a:extLst>
          </p:cNvPr>
          <p:cNvSpPr/>
          <p:nvPr/>
        </p:nvSpPr>
        <p:spPr>
          <a:xfrm>
            <a:off x="4027825" y="2840503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C00915-048E-4988-9C6E-0C2A7B8E836C}"/>
              </a:ext>
            </a:extLst>
          </p:cNvPr>
          <p:cNvSpPr/>
          <p:nvPr/>
        </p:nvSpPr>
        <p:spPr>
          <a:xfrm>
            <a:off x="4344661" y="3134209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CF22500-FE0B-47A8-8796-AAA9487F8AA4}"/>
              </a:ext>
            </a:extLst>
          </p:cNvPr>
          <p:cNvSpPr/>
          <p:nvPr/>
        </p:nvSpPr>
        <p:spPr>
          <a:xfrm>
            <a:off x="4779074" y="3569159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B54A2E1C-451A-440E-A277-AF051760BC1E}"/>
              </a:ext>
            </a:extLst>
          </p:cNvPr>
          <p:cNvSpPr/>
          <p:nvPr/>
        </p:nvSpPr>
        <p:spPr>
          <a:xfrm rot="10800000">
            <a:off x="3938140" y="2649748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431D1A2-9690-48A8-9BFC-B65BB56BBA76}"/>
              </a:ext>
            </a:extLst>
          </p:cNvPr>
          <p:cNvSpPr/>
          <p:nvPr/>
        </p:nvSpPr>
        <p:spPr>
          <a:xfrm rot="10800000">
            <a:off x="4314050" y="2740055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F945454-EF09-4D4F-BEFD-1B634E24617B}"/>
              </a:ext>
            </a:extLst>
          </p:cNvPr>
          <p:cNvSpPr/>
          <p:nvPr/>
        </p:nvSpPr>
        <p:spPr>
          <a:xfrm>
            <a:off x="4609010" y="3202301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437367AE-1E38-4FC7-9F5F-75530500F662}"/>
              </a:ext>
            </a:extLst>
          </p:cNvPr>
          <p:cNvSpPr/>
          <p:nvPr/>
        </p:nvSpPr>
        <p:spPr>
          <a:xfrm rot="10800000">
            <a:off x="3906263" y="3167096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DADC744-554B-465F-AA67-571B8A4A3A34}"/>
              </a:ext>
            </a:extLst>
          </p:cNvPr>
          <p:cNvSpPr/>
          <p:nvPr/>
        </p:nvSpPr>
        <p:spPr>
          <a:xfrm>
            <a:off x="4109437" y="3904225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E9808CD-B0BF-455B-99EC-FA09627A058D}"/>
              </a:ext>
            </a:extLst>
          </p:cNvPr>
          <p:cNvSpPr/>
          <p:nvPr/>
        </p:nvSpPr>
        <p:spPr>
          <a:xfrm>
            <a:off x="3987427" y="3466867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E87CBFD-1ED4-4DC6-970D-11EB7867A7B5}"/>
              </a:ext>
            </a:extLst>
          </p:cNvPr>
          <p:cNvSpPr/>
          <p:nvPr/>
        </p:nvSpPr>
        <p:spPr>
          <a:xfrm>
            <a:off x="3708585" y="3549072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B09ADD4-EE2D-40D3-B495-DA20215CDC06}"/>
              </a:ext>
            </a:extLst>
          </p:cNvPr>
          <p:cNvSpPr/>
          <p:nvPr/>
        </p:nvSpPr>
        <p:spPr>
          <a:xfrm>
            <a:off x="3753361" y="3856882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7785F51-1E2E-43F5-AFB4-BA0B65504E9E}"/>
              </a:ext>
            </a:extLst>
          </p:cNvPr>
          <p:cNvCxnSpPr>
            <a:cxnSpLocks/>
          </p:cNvCxnSpPr>
          <p:nvPr/>
        </p:nvCxnSpPr>
        <p:spPr>
          <a:xfrm flipV="1">
            <a:off x="3020276" y="2511421"/>
            <a:ext cx="1884311" cy="169313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30E98A7-8F30-4353-9770-CBD23A7D7984}"/>
              </a:ext>
            </a:extLst>
          </p:cNvPr>
          <p:cNvSpPr txBox="1"/>
          <p:nvPr/>
        </p:nvSpPr>
        <p:spPr>
          <a:xfrm>
            <a:off x="4831448" y="2200598"/>
            <a:ext cx="8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150FF"/>
                </a:solidFill>
              </a:rPr>
              <a:t>Model</a:t>
            </a:r>
            <a:endParaRPr lang="en-US" b="1" dirty="0">
              <a:solidFill>
                <a:srgbClr val="0150FF"/>
              </a:solidFill>
            </a:endParaRPr>
          </a:p>
        </p:txBody>
      </p:sp>
      <p:sp>
        <p:nvSpPr>
          <p:cNvPr id="146" name="Isosceles Triangle 145">
            <a:extLst>
              <a:ext uri="{FF2B5EF4-FFF2-40B4-BE49-F238E27FC236}">
                <a16:creationId xmlns:a16="http://schemas.microsoft.com/office/drawing/2014/main" id="{CE8BF7EB-9777-4646-ABA9-CA563F89F596}"/>
              </a:ext>
            </a:extLst>
          </p:cNvPr>
          <p:cNvSpPr/>
          <p:nvPr/>
        </p:nvSpPr>
        <p:spPr>
          <a:xfrm rot="10800000">
            <a:off x="3091531" y="3195763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2F2C2BDA-39B4-45DA-B260-D0668CF5D28D}"/>
              </a:ext>
            </a:extLst>
          </p:cNvPr>
          <p:cNvSpPr/>
          <p:nvPr/>
        </p:nvSpPr>
        <p:spPr>
          <a:xfrm rot="10800000">
            <a:off x="3063408" y="3692076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6AC04D46-0EA5-4601-BD34-C5BE27B54101}"/>
              </a:ext>
            </a:extLst>
          </p:cNvPr>
          <p:cNvSpPr/>
          <p:nvPr/>
        </p:nvSpPr>
        <p:spPr>
          <a:xfrm>
            <a:off x="3635724" y="3721124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4" descr="RÃ©sultats de recherche d'images pour Â«Â logistic function 2DÂ Â»">
            <a:extLst>
              <a:ext uri="{FF2B5EF4-FFF2-40B4-BE49-F238E27FC236}">
                <a16:creationId xmlns:a16="http://schemas.microsoft.com/office/drawing/2014/main" id="{1A2485DC-5B73-425A-9541-7BF812E7F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69" y="1764638"/>
            <a:ext cx="5715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A4DED4B4-EDA2-4E55-A50C-215B15200225}"/>
              </a:ext>
            </a:extLst>
          </p:cNvPr>
          <p:cNvSpPr/>
          <p:nvPr/>
        </p:nvSpPr>
        <p:spPr>
          <a:xfrm>
            <a:off x="9778738" y="2388084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083E6D-6C20-42A4-985A-C6797A778D97}"/>
              </a:ext>
            </a:extLst>
          </p:cNvPr>
          <p:cNvSpPr/>
          <p:nvPr/>
        </p:nvSpPr>
        <p:spPr>
          <a:xfrm>
            <a:off x="9553548" y="2464170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A789234-66B4-4B61-A26E-4FFFC42C058B}"/>
              </a:ext>
            </a:extLst>
          </p:cNvPr>
          <p:cNvSpPr/>
          <p:nvPr/>
        </p:nvSpPr>
        <p:spPr>
          <a:xfrm>
            <a:off x="9705189" y="2162474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8B3CC542-3425-4581-A555-47B010B24390}"/>
              </a:ext>
            </a:extLst>
          </p:cNvPr>
          <p:cNvSpPr/>
          <p:nvPr/>
        </p:nvSpPr>
        <p:spPr>
          <a:xfrm>
            <a:off x="9393034" y="2233827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9D57F9C-DE54-4B86-BEC7-C5098FAE5779}"/>
              </a:ext>
            </a:extLst>
          </p:cNvPr>
          <p:cNvSpPr/>
          <p:nvPr/>
        </p:nvSpPr>
        <p:spPr>
          <a:xfrm>
            <a:off x="9981326" y="2371607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A69DB10-D416-4285-B6F2-9752B304F2EB}"/>
              </a:ext>
            </a:extLst>
          </p:cNvPr>
          <p:cNvSpPr/>
          <p:nvPr/>
        </p:nvSpPr>
        <p:spPr>
          <a:xfrm>
            <a:off x="9948802" y="2099462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1A09BCE-779F-4F49-9997-7583E5D10AEB}"/>
              </a:ext>
            </a:extLst>
          </p:cNvPr>
          <p:cNvSpPr/>
          <p:nvPr/>
        </p:nvSpPr>
        <p:spPr>
          <a:xfrm>
            <a:off x="9425312" y="2030832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0BF722F-5C55-4D1A-A8FD-CACB3568ED41}"/>
              </a:ext>
            </a:extLst>
          </p:cNvPr>
          <p:cNvSpPr/>
          <p:nvPr/>
        </p:nvSpPr>
        <p:spPr>
          <a:xfrm>
            <a:off x="9373837" y="2586650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DD90A3-9D6E-4A92-BCD4-FBA1988B7875}"/>
              </a:ext>
            </a:extLst>
          </p:cNvPr>
          <p:cNvSpPr/>
          <p:nvPr/>
        </p:nvSpPr>
        <p:spPr>
          <a:xfrm>
            <a:off x="10351424" y="2344513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B8EDA11-99C9-4CB2-BB9F-E50A3B2B6419}"/>
              </a:ext>
            </a:extLst>
          </p:cNvPr>
          <p:cNvSpPr/>
          <p:nvPr/>
        </p:nvSpPr>
        <p:spPr>
          <a:xfrm>
            <a:off x="9630726" y="1956579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Isosceles Triangle 149">
            <a:extLst>
              <a:ext uri="{FF2B5EF4-FFF2-40B4-BE49-F238E27FC236}">
                <a16:creationId xmlns:a16="http://schemas.microsoft.com/office/drawing/2014/main" id="{C92F2DD5-5AA4-4EF1-ADE6-FF24E2F3EFAB}"/>
              </a:ext>
            </a:extLst>
          </p:cNvPr>
          <p:cNvSpPr/>
          <p:nvPr/>
        </p:nvSpPr>
        <p:spPr>
          <a:xfrm rot="10800000">
            <a:off x="8456873" y="3532695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BDB08463-3653-47FC-9C85-BB987E120BD9}"/>
              </a:ext>
            </a:extLst>
          </p:cNvPr>
          <p:cNvSpPr/>
          <p:nvPr/>
        </p:nvSpPr>
        <p:spPr>
          <a:xfrm rot="10800000">
            <a:off x="7954295" y="3723248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Isosceles Triangle 151">
            <a:extLst>
              <a:ext uri="{FF2B5EF4-FFF2-40B4-BE49-F238E27FC236}">
                <a16:creationId xmlns:a16="http://schemas.microsoft.com/office/drawing/2014/main" id="{CCF355EF-5F69-4638-AD58-1EEA3C3BA8E2}"/>
              </a:ext>
            </a:extLst>
          </p:cNvPr>
          <p:cNvSpPr/>
          <p:nvPr/>
        </p:nvSpPr>
        <p:spPr>
          <a:xfrm rot="10800000">
            <a:off x="8085991" y="3634494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Isosceles Triangle 153">
            <a:extLst>
              <a:ext uri="{FF2B5EF4-FFF2-40B4-BE49-F238E27FC236}">
                <a16:creationId xmlns:a16="http://schemas.microsoft.com/office/drawing/2014/main" id="{116ED1D3-7ED6-4FDF-96C0-26CC65C84C21}"/>
              </a:ext>
            </a:extLst>
          </p:cNvPr>
          <p:cNvSpPr/>
          <p:nvPr/>
        </p:nvSpPr>
        <p:spPr>
          <a:xfrm rot="10800000">
            <a:off x="7765366" y="3852750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>
            <a:extLst>
              <a:ext uri="{FF2B5EF4-FFF2-40B4-BE49-F238E27FC236}">
                <a16:creationId xmlns:a16="http://schemas.microsoft.com/office/drawing/2014/main" id="{A39D6873-B1E1-40AE-B64C-58EBD21EFAEC}"/>
              </a:ext>
            </a:extLst>
          </p:cNvPr>
          <p:cNvSpPr/>
          <p:nvPr/>
        </p:nvSpPr>
        <p:spPr>
          <a:xfrm rot="10800000">
            <a:off x="8335734" y="3707556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>
            <a:extLst>
              <a:ext uri="{FF2B5EF4-FFF2-40B4-BE49-F238E27FC236}">
                <a16:creationId xmlns:a16="http://schemas.microsoft.com/office/drawing/2014/main" id="{64B74856-71FC-4D48-ADB8-46CAFE86B741}"/>
              </a:ext>
            </a:extLst>
          </p:cNvPr>
          <p:cNvSpPr/>
          <p:nvPr/>
        </p:nvSpPr>
        <p:spPr>
          <a:xfrm rot="10800000">
            <a:off x="8200854" y="3448156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A49E189D-B773-4DE2-805D-D9CE37BF37D6}"/>
              </a:ext>
            </a:extLst>
          </p:cNvPr>
          <p:cNvSpPr/>
          <p:nvPr/>
        </p:nvSpPr>
        <p:spPr>
          <a:xfrm rot="10800000">
            <a:off x="7767953" y="3603774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>
            <a:extLst>
              <a:ext uri="{FF2B5EF4-FFF2-40B4-BE49-F238E27FC236}">
                <a16:creationId xmlns:a16="http://schemas.microsoft.com/office/drawing/2014/main" id="{C89B3D7C-DA00-42E7-A99A-24D2784C5EDC}"/>
              </a:ext>
            </a:extLst>
          </p:cNvPr>
          <p:cNvSpPr/>
          <p:nvPr/>
        </p:nvSpPr>
        <p:spPr>
          <a:xfrm rot="10800000">
            <a:off x="7412375" y="3662656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18C8E1A-3D5F-4419-A091-AC0E242261D1}"/>
              </a:ext>
            </a:extLst>
          </p:cNvPr>
          <p:cNvSpPr/>
          <p:nvPr/>
        </p:nvSpPr>
        <p:spPr>
          <a:xfrm>
            <a:off x="8253269" y="1985282"/>
            <a:ext cx="797588" cy="677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CF2DE4D-D19C-4EBC-A3AE-112E49865EE9}"/>
              </a:ext>
            </a:extLst>
          </p:cNvPr>
          <p:cNvCxnSpPr>
            <a:cxnSpLocks/>
          </p:cNvCxnSpPr>
          <p:nvPr/>
        </p:nvCxnSpPr>
        <p:spPr>
          <a:xfrm flipV="1">
            <a:off x="6660969" y="2296754"/>
            <a:ext cx="0" cy="144499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CF7686B-B469-468F-98BF-3056068951D4}"/>
              </a:ext>
            </a:extLst>
          </p:cNvPr>
          <p:cNvCxnSpPr>
            <a:cxnSpLocks/>
          </p:cNvCxnSpPr>
          <p:nvPr/>
        </p:nvCxnSpPr>
        <p:spPr>
          <a:xfrm>
            <a:off x="6651213" y="3730738"/>
            <a:ext cx="1907246" cy="694988"/>
          </a:xfrm>
          <a:prstGeom prst="line">
            <a:avLst/>
          </a:prstGeom>
          <a:ln w="412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AE11DB7B-E358-412F-BFA1-E5E531D6E28C}"/>
              </a:ext>
            </a:extLst>
          </p:cNvPr>
          <p:cNvSpPr txBox="1"/>
          <p:nvPr/>
        </p:nvSpPr>
        <p:spPr>
          <a:xfrm rot="16200000">
            <a:off x="5603831" y="2834583"/>
            <a:ext cx="12854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Probabilité</a:t>
            </a:r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96B6700-E109-4DCD-AAE1-028B18DCF593}"/>
              </a:ext>
            </a:extLst>
          </p:cNvPr>
          <p:cNvSpPr txBox="1"/>
          <p:nvPr/>
        </p:nvSpPr>
        <p:spPr>
          <a:xfrm>
            <a:off x="6408476" y="2061787"/>
            <a:ext cx="38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AF9D3C5-C43C-4F92-BC99-BC9483CCC61E}"/>
              </a:ext>
            </a:extLst>
          </p:cNvPr>
          <p:cNvSpPr txBox="1"/>
          <p:nvPr/>
        </p:nvSpPr>
        <p:spPr>
          <a:xfrm>
            <a:off x="6383281" y="3477329"/>
            <a:ext cx="38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87CDEE5-FD48-4815-A81A-3ECCC91B58B8}"/>
              </a:ext>
            </a:extLst>
          </p:cNvPr>
          <p:cNvSpPr/>
          <p:nvPr/>
        </p:nvSpPr>
        <p:spPr>
          <a:xfrm rot="20779315">
            <a:off x="7229256" y="3133360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8AE99982-491F-4315-AD72-DE1F3F080455}"/>
              </a:ext>
            </a:extLst>
          </p:cNvPr>
          <p:cNvCxnSpPr>
            <a:cxnSpLocks/>
          </p:cNvCxnSpPr>
          <p:nvPr/>
        </p:nvCxnSpPr>
        <p:spPr>
          <a:xfrm flipV="1">
            <a:off x="6670726" y="3290031"/>
            <a:ext cx="2162309" cy="461569"/>
          </a:xfrm>
          <a:prstGeom prst="line">
            <a:avLst/>
          </a:prstGeom>
          <a:ln w="412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D5E04D1-22F8-4532-BDBF-892BC35E37EA}"/>
              </a:ext>
            </a:extLst>
          </p:cNvPr>
          <p:cNvSpPr/>
          <p:nvPr/>
        </p:nvSpPr>
        <p:spPr>
          <a:xfrm rot="1375011">
            <a:off x="6867835" y="4037890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711A1F1-3ECE-4A81-996D-CC96894CD454}"/>
              </a:ext>
            </a:extLst>
          </p:cNvPr>
          <p:cNvSpPr txBox="1"/>
          <p:nvPr/>
        </p:nvSpPr>
        <p:spPr>
          <a:xfrm>
            <a:off x="1790512" y="4904803"/>
            <a:ext cx="104681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Wingdings" panose="05000000000000000000" pitchFamily="2" charset="2"/>
              </a:rPr>
              <a:t> </a:t>
            </a:r>
            <a:r>
              <a:rPr lang="en-CA" sz="2500" dirty="0">
                <a:sym typeface="Wingdings" panose="05000000000000000000" pitchFamily="2" charset="2"/>
              </a:rPr>
              <a:t>Building a model: is equivalent to finding the best probability function that fits the training set </a:t>
            </a:r>
            <a:endParaRPr lang="en-US" sz="2500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5F46C3C-CC97-47BF-BFB3-4EC4AA882939}"/>
              </a:ext>
            </a:extLst>
          </p:cNvPr>
          <p:cNvSpPr txBox="1"/>
          <p:nvPr/>
        </p:nvSpPr>
        <p:spPr>
          <a:xfrm>
            <a:off x="2429295" y="5800799"/>
            <a:ext cx="93333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500" dirty="0">
                <a:sym typeface="Wingdings" panose="05000000000000000000" pitchFamily="2" charset="2"/>
              </a:rPr>
              <a:t>		  is equivalent to a regression problem</a:t>
            </a:r>
            <a:endParaRPr lang="en-US" sz="25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6BCC24-71E3-4757-8D12-705B9F12F3FB}"/>
              </a:ext>
            </a:extLst>
          </p:cNvPr>
          <p:cNvSpPr/>
          <p:nvPr/>
        </p:nvSpPr>
        <p:spPr>
          <a:xfrm>
            <a:off x="5236640" y="4248483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</p:spTree>
    <p:extLst>
      <p:ext uri="{BB962C8B-B14F-4D97-AF65-F5344CB8AC3E}">
        <p14:creationId xmlns:p14="http://schemas.microsoft.com/office/powerpoint/2010/main" val="1870814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2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 err="1"/>
              <a:t>Presentation</a:t>
            </a:r>
            <a:r>
              <a:rPr lang="fr-FR" sz="4000" dirty="0"/>
              <a:t> </a:t>
            </a:r>
            <a:r>
              <a:rPr lang="fr-FR" sz="4000" dirty="0" err="1"/>
              <a:t>Outline</a:t>
            </a:r>
            <a:endParaRPr lang="fr-FR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5450-94BF-4FC6-8973-859CAC5998F2}"/>
              </a:ext>
            </a:extLst>
          </p:cNvPr>
          <p:cNvSpPr txBox="1"/>
          <p:nvPr/>
        </p:nvSpPr>
        <p:spPr>
          <a:xfrm>
            <a:off x="1632857" y="1028311"/>
            <a:ext cx="8948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1- Introduction </a:t>
            </a:r>
          </a:p>
          <a:p>
            <a:r>
              <a:rPr lang="en-CA" sz="2500" dirty="0"/>
              <a:t>	- Definition of Machine Learning</a:t>
            </a:r>
          </a:p>
          <a:p>
            <a:r>
              <a:rPr lang="en-CA" sz="2500" dirty="0"/>
              <a:t>	- A simple example 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5EB89-9CAC-41F3-BE68-4A9881F45214}"/>
              </a:ext>
            </a:extLst>
          </p:cNvPr>
          <p:cNvSpPr txBox="1"/>
          <p:nvPr/>
        </p:nvSpPr>
        <p:spPr>
          <a:xfrm>
            <a:off x="1643744" y="2610088"/>
            <a:ext cx="104020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2- Methodology of Machine Learning</a:t>
            </a:r>
          </a:p>
          <a:p>
            <a:r>
              <a:rPr lang="en-CA" sz="2500" dirty="0"/>
              <a:t>	- General Methodology </a:t>
            </a:r>
          </a:p>
          <a:p>
            <a:r>
              <a:rPr lang="en-CA" sz="2500" dirty="0"/>
              <a:t>	- 2 Algorithms very popular : Random Forest </a:t>
            </a:r>
          </a:p>
          <a:p>
            <a:r>
              <a:rPr lang="en-CA" sz="2500" dirty="0"/>
              <a:t>					and Neural Network </a:t>
            </a:r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B1546-7CCD-4888-8BFE-6EF79D3BADE4}"/>
              </a:ext>
            </a:extLst>
          </p:cNvPr>
          <p:cNvSpPr txBox="1"/>
          <p:nvPr/>
        </p:nvSpPr>
        <p:spPr>
          <a:xfrm>
            <a:off x="1632857" y="4151186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3- Examples applied in Medicine : Disease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00D98-F6CC-4DC9-B055-FA87BEA99299}"/>
              </a:ext>
            </a:extLst>
          </p:cNvPr>
          <p:cNvSpPr txBox="1"/>
          <p:nvPr/>
        </p:nvSpPr>
        <p:spPr>
          <a:xfrm>
            <a:off x="1643744" y="4924564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4- Conclusion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0E873-6E61-4181-A92E-7DF4889F19A4}"/>
              </a:ext>
            </a:extLst>
          </p:cNvPr>
          <p:cNvSpPr txBox="1"/>
          <p:nvPr/>
        </p:nvSpPr>
        <p:spPr>
          <a:xfrm>
            <a:off x="2526921" y="5448627"/>
            <a:ext cx="722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500" dirty="0"/>
              <a:t>- Synthesis</a:t>
            </a:r>
          </a:p>
          <a:p>
            <a:r>
              <a:rPr lang="en-CA" sz="2500" dirty="0"/>
              <a:t>- Limits of 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076A9B-7CE4-497F-A6D5-A143A3F4C0BC}"/>
              </a:ext>
            </a:extLst>
          </p:cNvPr>
          <p:cNvSpPr/>
          <p:nvPr/>
        </p:nvSpPr>
        <p:spPr>
          <a:xfrm>
            <a:off x="1643744" y="3504349"/>
            <a:ext cx="9788320" cy="38480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37 L -0.0013 0.05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CF61-25A6-4B5F-8566-8002176B3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9F4B9-09EB-4F14-8FFB-0285017FBD9B}"/>
              </a:ext>
            </a:extLst>
          </p:cNvPr>
          <p:cNvSpPr txBox="1"/>
          <p:nvPr/>
        </p:nvSpPr>
        <p:spPr>
          <a:xfrm>
            <a:off x="1737360" y="80264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are all familiar with linear regression</a:t>
            </a:r>
            <a:endParaRPr lang="en-US" dirty="0"/>
          </a:p>
        </p:txBody>
      </p:sp>
      <p:pic>
        <p:nvPicPr>
          <p:cNvPr id="26626" name="Picture 2" descr="RÃ©sultats de recherche d'images pour Â«Â linear regressionÂ Â»">
            <a:extLst>
              <a:ext uri="{FF2B5EF4-FFF2-40B4-BE49-F238E27FC236}">
                <a16:creationId xmlns:a16="http://schemas.microsoft.com/office/drawing/2014/main" id="{FF3162ED-8620-4203-A850-3FB995F1F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/>
          <a:stretch/>
        </p:blipFill>
        <p:spPr bwMode="auto">
          <a:xfrm>
            <a:off x="3970019" y="1415812"/>
            <a:ext cx="4643121" cy="30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A5AEC-E84B-485A-A215-3144B8287140}"/>
              </a:ext>
            </a:extLst>
          </p:cNvPr>
          <p:cNvSpPr txBox="1"/>
          <p:nvPr/>
        </p:nvSpPr>
        <p:spPr>
          <a:xfrm>
            <a:off x="3970019" y="2499360"/>
            <a:ext cx="297181" cy="589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A0228-C6BE-4511-9792-EDFE3AB03D12}"/>
              </a:ext>
            </a:extLst>
          </p:cNvPr>
          <p:cNvSpPr txBox="1"/>
          <p:nvPr/>
        </p:nvSpPr>
        <p:spPr>
          <a:xfrm>
            <a:off x="6118002" y="4321306"/>
            <a:ext cx="56896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endParaRPr lang="en-US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D580CF6-A74A-46F9-8520-665EB345BA5C}"/>
              </a:ext>
            </a:extLst>
          </p:cNvPr>
          <p:cNvSpPr txBox="1"/>
          <p:nvPr/>
        </p:nvSpPr>
        <p:spPr>
          <a:xfrm>
            <a:off x="3913504" y="1281668"/>
            <a:ext cx="31369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BCA0B-EF97-4131-A403-66FF1854E816}"/>
              </a:ext>
            </a:extLst>
          </p:cNvPr>
          <p:cNvSpPr txBox="1"/>
          <p:nvPr/>
        </p:nvSpPr>
        <p:spPr>
          <a:xfrm>
            <a:off x="8930639" y="1757680"/>
            <a:ext cx="26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f(x) = </a:t>
            </a:r>
            <a:r>
              <a:rPr lang="en-CA" b="1" dirty="0">
                <a:solidFill>
                  <a:srgbClr val="FF0000"/>
                </a:solidFill>
              </a:rPr>
              <a:t>w</a:t>
            </a:r>
            <a:r>
              <a:rPr lang="en-CA" dirty="0"/>
              <a:t> x + </a:t>
            </a:r>
            <a:r>
              <a:rPr lang="en-CA" b="1" dirty="0">
                <a:solidFill>
                  <a:srgbClr val="FF0000"/>
                </a:solidFill>
              </a:rPr>
              <a:t>b</a:t>
            </a:r>
            <a:r>
              <a:rPr lang="en-CA" dirty="0"/>
              <a:t> 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3D9750-D907-42C2-B2F3-198732D99209}"/>
              </a:ext>
            </a:extLst>
          </p:cNvPr>
          <p:cNvGrpSpPr/>
          <p:nvPr/>
        </p:nvGrpSpPr>
        <p:grpSpPr>
          <a:xfrm>
            <a:off x="8846820" y="2817892"/>
            <a:ext cx="782319" cy="813044"/>
            <a:chOff x="8971281" y="2906005"/>
            <a:chExt cx="1750058" cy="1584959"/>
          </a:xfrm>
        </p:grpSpPr>
        <p:pic>
          <p:nvPicPr>
            <p:cNvPr id="2662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C63C3D-5C23-4B07-A9B3-5ECECA1D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52B18E-B427-4671-9EF1-6559F1227E1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11B0EAC-B0B3-4E86-8E99-4695A9B22AD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58FE9B-E490-4340-A4A5-73DDBA3CE89A}"/>
              </a:ext>
            </a:extLst>
          </p:cNvPr>
          <p:cNvSpPr txBox="1"/>
          <p:nvPr/>
        </p:nvSpPr>
        <p:spPr>
          <a:xfrm>
            <a:off x="8930640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417B0-5F11-4F0E-A21B-15EC2051F294}"/>
              </a:ext>
            </a:extLst>
          </p:cNvPr>
          <p:cNvSpPr txBox="1"/>
          <p:nvPr/>
        </p:nvSpPr>
        <p:spPr>
          <a:xfrm>
            <a:off x="9057235" y="2448560"/>
            <a:ext cx="3614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</a:t>
            </a:r>
            <a:endParaRPr lang="en-US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8443F60-A3C0-4406-97DF-55F77F43A6EB}"/>
              </a:ext>
            </a:extLst>
          </p:cNvPr>
          <p:cNvGrpSpPr/>
          <p:nvPr/>
        </p:nvGrpSpPr>
        <p:grpSpPr>
          <a:xfrm>
            <a:off x="10032156" y="2817892"/>
            <a:ext cx="782319" cy="813044"/>
            <a:chOff x="8971281" y="2906005"/>
            <a:chExt cx="1750058" cy="1584959"/>
          </a:xfrm>
        </p:grpSpPr>
        <p:pic>
          <p:nvPicPr>
            <p:cNvPr id="1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A30C624-F1D3-45FE-A839-1458E541B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1FD4C7-8BB2-4488-AD20-7C5BC4FB195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7459F8-28B5-4072-9B7B-C5865E895107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F573D65F-99AC-418C-A4DB-32650F03C598}"/>
              </a:ext>
            </a:extLst>
          </p:cNvPr>
          <p:cNvSpPr txBox="1"/>
          <p:nvPr/>
        </p:nvSpPr>
        <p:spPr>
          <a:xfrm>
            <a:off x="10115976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2F06C3D-D8FB-4FD8-B838-0DBB9D7435AB}"/>
              </a:ext>
            </a:extLst>
          </p:cNvPr>
          <p:cNvSpPr txBox="1"/>
          <p:nvPr/>
        </p:nvSpPr>
        <p:spPr>
          <a:xfrm>
            <a:off x="10179273" y="2448560"/>
            <a:ext cx="5308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76B5A-0C22-444A-849A-B5F2E6A3FEAD}"/>
              </a:ext>
            </a:extLst>
          </p:cNvPr>
          <p:cNvSpPr/>
          <p:nvPr/>
        </p:nvSpPr>
        <p:spPr>
          <a:xfrm>
            <a:off x="4519930" y="3997614"/>
            <a:ext cx="3757290" cy="32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7D922-B3F0-4FCB-95DF-5C3E51A8EBB7}"/>
              </a:ext>
            </a:extLst>
          </p:cNvPr>
          <p:cNvSpPr/>
          <p:nvPr/>
        </p:nvSpPr>
        <p:spPr>
          <a:xfrm rot="5400000">
            <a:off x="3012662" y="2670349"/>
            <a:ext cx="2761806" cy="25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BC2C4E-6D40-4ABD-BFE6-277B7AEE92FA}"/>
              </a:ext>
            </a:extLst>
          </p:cNvPr>
          <p:cNvCxnSpPr>
            <a:cxnSpLocks/>
          </p:cNvCxnSpPr>
          <p:nvPr/>
        </p:nvCxnSpPr>
        <p:spPr>
          <a:xfrm flipV="1">
            <a:off x="4500880" y="1415812"/>
            <a:ext cx="0" cy="2648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F8DF82B-B4A8-468D-B920-E98BBA3D87EC}"/>
              </a:ext>
            </a:extLst>
          </p:cNvPr>
          <p:cNvCxnSpPr>
            <a:cxnSpLocks/>
          </p:cNvCxnSpPr>
          <p:nvPr/>
        </p:nvCxnSpPr>
        <p:spPr>
          <a:xfrm>
            <a:off x="4490720" y="4053840"/>
            <a:ext cx="39598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0BCBBD-509F-4DED-9466-39A4AF404FC1}"/>
              </a:ext>
            </a:extLst>
          </p:cNvPr>
          <p:cNvCxnSpPr>
            <a:cxnSpLocks/>
          </p:cNvCxnSpPr>
          <p:nvPr/>
        </p:nvCxnSpPr>
        <p:spPr>
          <a:xfrm>
            <a:off x="4500880" y="403370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B8D632-F732-4EA7-8561-4AD72A7993C0}"/>
              </a:ext>
            </a:extLst>
          </p:cNvPr>
          <p:cNvCxnSpPr>
            <a:cxnSpLocks/>
          </p:cNvCxnSpPr>
          <p:nvPr/>
        </p:nvCxnSpPr>
        <p:spPr>
          <a:xfrm>
            <a:off x="6396355" y="405275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E8384B-11F1-4C38-8ACC-C19D45000910}"/>
              </a:ext>
            </a:extLst>
          </p:cNvPr>
          <p:cNvCxnSpPr>
            <a:cxnSpLocks/>
          </p:cNvCxnSpPr>
          <p:nvPr/>
        </p:nvCxnSpPr>
        <p:spPr>
          <a:xfrm>
            <a:off x="8272780" y="4062284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A8CFB7-7E09-46AD-84BC-756101EE6B71}"/>
              </a:ext>
            </a:extLst>
          </p:cNvPr>
          <p:cNvCxnSpPr>
            <a:cxnSpLocks/>
          </p:cNvCxnSpPr>
          <p:nvPr/>
        </p:nvCxnSpPr>
        <p:spPr>
          <a:xfrm flipH="1">
            <a:off x="4403090" y="405427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AA9C80C-3070-439D-9F8B-C284C9F58491}"/>
              </a:ext>
            </a:extLst>
          </p:cNvPr>
          <p:cNvCxnSpPr>
            <a:cxnSpLocks/>
          </p:cNvCxnSpPr>
          <p:nvPr/>
        </p:nvCxnSpPr>
        <p:spPr>
          <a:xfrm flipH="1">
            <a:off x="4412615" y="2777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FB2144-0A05-46B5-8998-72FA81F65516}"/>
              </a:ext>
            </a:extLst>
          </p:cNvPr>
          <p:cNvCxnSpPr>
            <a:cxnSpLocks/>
          </p:cNvCxnSpPr>
          <p:nvPr/>
        </p:nvCxnSpPr>
        <p:spPr>
          <a:xfrm flipH="1">
            <a:off x="4412615" y="1634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46067A-1014-4050-B3A8-A094DA85A684}"/>
              </a:ext>
            </a:extLst>
          </p:cNvPr>
          <p:cNvSpPr txBox="1"/>
          <p:nvPr/>
        </p:nvSpPr>
        <p:spPr>
          <a:xfrm>
            <a:off x="4384046" y="4082076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882207-6ACE-48F4-8FBB-0A8DA13C4B4F}"/>
              </a:ext>
            </a:extLst>
          </p:cNvPr>
          <p:cNvSpPr txBox="1"/>
          <p:nvPr/>
        </p:nvSpPr>
        <p:spPr>
          <a:xfrm>
            <a:off x="6163715" y="4082076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0.5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C66606-72AB-40F5-ADEC-BAABF80F24BB}"/>
              </a:ext>
            </a:extLst>
          </p:cNvPr>
          <p:cNvSpPr txBox="1"/>
          <p:nvPr/>
        </p:nvSpPr>
        <p:spPr>
          <a:xfrm>
            <a:off x="8141970" y="4108349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A6D18-308A-4F3B-A494-2870ACF6C871}"/>
              </a:ext>
            </a:extLst>
          </p:cNvPr>
          <p:cNvSpPr txBox="1"/>
          <p:nvPr/>
        </p:nvSpPr>
        <p:spPr>
          <a:xfrm>
            <a:off x="4106560" y="3868093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E99BB8-BF19-4B88-9D35-A6B44101FF17}"/>
              </a:ext>
            </a:extLst>
          </p:cNvPr>
          <p:cNvSpPr txBox="1"/>
          <p:nvPr/>
        </p:nvSpPr>
        <p:spPr>
          <a:xfrm>
            <a:off x="4106560" y="2609334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512B3F-4A31-46C4-8B35-174F7A726342}"/>
              </a:ext>
            </a:extLst>
          </p:cNvPr>
          <p:cNvSpPr txBox="1"/>
          <p:nvPr/>
        </p:nvSpPr>
        <p:spPr>
          <a:xfrm>
            <a:off x="4147665" y="1443275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89F19F-7872-42B6-8F73-610B72D97EE7}"/>
              </a:ext>
            </a:extLst>
          </p:cNvPr>
          <p:cNvCxnSpPr>
            <a:cxnSpLocks/>
          </p:cNvCxnSpPr>
          <p:nvPr/>
        </p:nvCxnSpPr>
        <p:spPr>
          <a:xfrm flipV="1">
            <a:off x="4500880" y="2633226"/>
            <a:ext cx="3949700" cy="1418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4626CD8-56A1-4342-AB4F-615689150899}"/>
                  </a:ext>
                </a:extLst>
              </p:cNvPr>
              <p:cNvSpPr/>
              <p:nvPr/>
            </p:nvSpPr>
            <p:spPr>
              <a:xfrm>
                <a:off x="2400787" y="4632453"/>
                <a:ext cx="5416547" cy="380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dirty="0"/>
                  <a:t>Objective : Minimize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𝐸𝑟𝑟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CA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4626CD8-56A1-4342-AB4F-6156891508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87" y="4632453"/>
                <a:ext cx="5416547" cy="380361"/>
              </a:xfrm>
              <a:prstGeom prst="rect">
                <a:avLst/>
              </a:prstGeom>
              <a:blipFill>
                <a:blip r:embed="rId4"/>
                <a:stretch>
                  <a:fillRect l="-1014" t="-114516" r="-5518" b="-1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781CD9-4735-4EF5-92F8-339C1F3C800E}"/>
              </a:ext>
            </a:extLst>
          </p:cNvPr>
          <p:cNvCxnSpPr>
            <a:cxnSpLocks/>
          </p:cNvCxnSpPr>
          <p:nvPr/>
        </p:nvCxnSpPr>
        <p:spPr>
          <a:xfrm>
            <a:off x="8241665" y="1651000"/>
            <a:ext cx="0" cy="103513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7B2C88-0C54-4D51-91D8-A9944745DEAD}"/>
              </a:ext>
            </a:extLst>
          </p:cNvPr>
          <p:cNvCxnSpPr>
            <a:cxnSpLocks/>
          </p:cNvCxnSpPr>
          <p:nvPr/>
        </p:nvCxnSpPr>
        <p:spPr>
          <a:xfrm>
            <a:off x="7730429" y="1918256"/>
            <a:ext cx="0" cy="96781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6A4193-CE02-4803-96DF-72A0F03CDA07}"/>
              </a:ext>
            </a:extLst>
          </p:cNvPr>
          <p:cNvCxnSpPr>
            <a:cxnSpLocks/>
          </p:cNvCxnSpPr>
          <p:nvPr/>
        </p:nvCxnSpPr>
        <p:spPr>
          <a:xfrm>
            <a:off x="7473254" y="2062996"/>
            <a:ext cx="0" cy="9156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5D00C54-507C-4561-8568-6643603D000C}"/>
              </a:ext>
            </a:extLst>
          </p:cNvPr>
          <p:cNvCxnSpPr>
            <a:cxnSpLocks/>
          </p:cNvCxnSpPr>
          <p:nvPr/>
        </p:nvCxnSpPr>
        <p:spPr>
          <a:xfrm>
            <a:off x="7349429" y="2392994"/>
            <a:ext cx="0" cy="69564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782F273-9DE6-49AE-99DC-870C323539C4}"/>
              </a:ext>
            </a:extLst>
          </p:cNvPr>
          <p:cNvCxnSpPr>
            <a:cxnSpLocks/>
          </p:cNvCxnSpPr>
          <p:nvPr/>
        </p:nvCxnSpPr>
        <p:spPr>
          <a:xfrm>
            <a:off x="6969033" y="2605565"/>
            <a:ext cx="0" cy="6084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5E1D8EE-4528-46CA-B33A-26EB2712BF19}"/>
              </a:ext>
            </a:extLst>
          </p:cNvPr>
          <p:cNvCxnSpPr>
            <a:cxnSpLocks/>
          </p:cNvCxnSpPr>
          <p:nvPr/>
        </p:nvCxnSpPr>
        <p:spPr>
          <a:xfrm>
            <a:off x="6462303" y="2978666"/>
            <a:ext cx="0" cy="36357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11B54CB-A7B6-4464-8905-7F6F283C8DE5}"/>
              </a:ext>
            </a:extLst>
          </p:cNvPr>
          <p:cNvCxnSpPr>
            <a:cxnSpLocks/>
          </p:cNvCxnSpPr>
          <p:nvPr/>
        </p:nvCxnSpPr>
        <p:spPr>
          <a:xfrm>
            <a:off x="6225218" y="2850418"/>
            <a:ext cx="0" cy="57858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50B022D-522D-44DB-90D4-CD5F8E1D764A}"/>
              </a:ext>
            </a:extLst>
          </p:cNvPr>
          <p:cNvCxnSpPr>
            <a:cxnSpLocks/>
          </p:cNvCxnSpPr>
          <p:nvPr/>
        </p:nvCxnSpPr>
        <p:spPr>
          <a:xfrm>
            <a:off x="5948993" y="3320797"/>
            <a:ext cx="0" cy="21541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F6C59-310E-4F62-8F2C-3557452D4B06}"/>
                  </a:ext>
                </a:extLst>
              </p:cNvPr>
              <p:cNvSpPr txBox="1"/>
              <p:nvPr/>
            </p:nvSpPr>
            <p:spPr>
              <a:xfrm>
                <a:off x="6575538" y="2708783"/>
                <a:ext cx="5479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2F6C59-310E-4F62-8F2C-3557452D4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538" y="2708783"/>
                <a:ext cx="5479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0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A342C-0C29-4E5B-84E9-C659364FA8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Introduction : </a:t>
            </a:r>
            <a:r>
              <a:rPr lang="fr-FR" sz="4000" dirty="0" err="1"/>
              <a:t>Starting</a:t>
            </a:r>
            <a:r>
              <a:rPr lang="fr-FR" sz="4000" dirty="0"/>
              <a:t> </a:t>
            </a:r>
            <a:r>
              <a:rPr lang="fr-FR" sz="4000" dirty="0" err="1"/>
              <a:t>example</a:t>
            </a:r>
            <a:endParaRPr lang="fr-FR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95A5BB-1D06-4BE2-96F0-6311E1966948}"/>
              </a:ext>
            </a:extLst>
          </p:cNvPr>
          <p:cNvSpPr/>
          <p:nvPr/>
        </p:nvSpPr>
        <p:spPr>
          <a:xfrm>
            <a:off x="8162370" y="4423581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-A Machine Learning algorithm is an algorithm capable of automatically recognizing different objects.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15CE60-EA5E-48B5-9537-B6A50663EBE1}"/>
              </a:ext>
            </a:extLst>
          </p:cNvPr>
          <p:cNvSpPr/>
          <p:nvPr/>
        </p:nvSpPr>
        <p:spPr>
          <a:xfrm>
            <a:off x="8162370" y="5623910"/>
            <a:ext cx="3818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-To do so, the algorithm had observed lots of examples of those objects to build its own classification model.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80DA31A-9832-4C48-97D9-12F1061F25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48" t="4897" r="5758" b="22592"/>
          <a:stretch/>
        </p:blipFill>
        <p:spPr>
          <a:xfrm>
            <a:off x="11147018" y="5265336"/>
            <a:ext cx="299338" cy="293310"/>
          </a:xfrm>
          <a:prstGeom prst="rect">
            <a:avLst/>
          </a:prstGeom>
        </p:spPr>
      </p:pic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41350-BBB7-4AD8-B565-73F9545D4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1654" y="2262895"/>
            <a:ext cx="770260" cy="87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73B84FEF-BC94-4185-A087-D4F19F8F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9091965" y="1757389"/>
            <a:ext cx="490550" cy="1004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33" y="4038714"/>
            <a:ext cx="679462" cy="72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81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CF61-25A6-4B5F-8566-8002176B3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  <a:p>
            <a:endParaRPr lang="en-US" dirty="0"/>
          </a:p>
        </p:txBody>
      </p:sp>
      <p:pic>
        <p:nvPicPr>
          <p:cNvPr id="26626" name="Picture 2" descr="RÃ©sultats de recherche d'images pour Â«Â linear regressionÂ Â»">
            <a:extLst>
              <a:ext uri="{FF2B5EF4-FFF2-40B4-BE49-F238E27FC236}">
                <a16:creationId xmlns:a16="http://schemas.microsoft.com/office/drawing/2014/main" id="{FF3162ED-8620-4203-A850-3FB995F1F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/>
          <a:stretch/>
        </p:blipFill>
        <p:spPr bwMode="auto">
          <a:xfrm>
            <a:off x="3970019" y="1415812"/>
            <a:ext cx="4643121" cy="30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A5AEC-E84B-485A-A215-3144B8287140}"/>
              </a:ext>
            </a:extLst>
          </p:cNvPr>
          <p:cNvSpPr txBox="1"/>
          <p:nvPr/>
        </p:nvSpPr>
        <p:spPr>
          <a:xfrm>
            <a:off x="3970019" y="2499360"/>
            <a:ext cx="297181" cy="589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A0228-C6BE-4511-9792-EDFE3AB03D12}"/>
              </a:ext>
            </a:extLst>
          </p:cNvPr>
          <p:cNvSpPr txBox="1"/>
          <p:nvPr/>
        </p:nvSpPr>
        <p:spPr>
          <a:xfrm>
            <a:off x="6118002" y="4321306"/>
            <a:ext cx="56896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endParaRPr lang="en-US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D580CF6-A74A-46F9-8520-665EB345BA5C}"/>
              </a:ext>
            </a:extLst>
          </p:cNvPr>
          <p:cNvSpPr txBox="1"/>
          <p:nvPr/>
        </p:nvSpPr>
        <p:spPr>
          <a:xfrm>
            <a:off x="3913504" y="1281668"/>
            <a:ext cx="31369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BCA0B-EF97-4131-A403-66FF1854E816}"/>
              </a:ext>
            </a:extLst>
          </p:cNvPr>
          <p:cNvSpPr txBox="1"/>
          <p:nvPr/>
        </p:nvSpPr>
        <p:spPr>
          <a:xfrm>
            <a:off x="8930639" y="1757680"/>
            <a:ext cx="1705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f(x) = </a:t>
            </a:r>
            <a:r>
              <a:rPr lang="en-CA" b="1" dirty="0">
                <a:solidFill>
                  <a:srgbClr val="FF0000"/>
                </a:solidFill>
              </a:rPr>
              <a:t>w</a:t>
            </a:r>
            <a:r>
              <a:rPr lang="en-CA" dirty="0"/>
              <a:t> x + </a:t>
            </a:r>
            <a:r>
              <a:rPr lang="en-CA" b="1" dirty="0">
                <a:solidFill>
                  <a:srgbClr val="FF0000"/>
                </a:solidFill>
              </a:rPr>
              <a:t>b</a:t>
            </a:r>
            <a:r>
              <a:rPr lang="en-CA" dirty="0"/>
              <a:t> 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3D9750-D907-42C2-B2F3-198732D99209}"/>
              </a:ext>
            </a:extLst>
          </p:cNvPr>
          <p:cNvGrpSpPr/>
          <p:nvPr/>
        </p:nvGrpSpPr>
        <p:grpSpPr>
          <a:xfrm>
            <a:off x="8846820" y="2817892"/>
            <a:ext cx="782319" cy="813044"/>
            <a:chOff x="8971281" y="2906005"/>
            <a:chExt cx="1750058" cy="1584959"/>
          </a:xfrm>
        </p:grpSpPr>
        <p:pic>
          <p:nvPicPr>
            <p:cNvPr id="2662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C63C3D-5C23-4B07-A9B3-5ECECA1D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52B18E-B427-4671-9EF1-6559F1227E1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11B0EAC-B0B3-4E86-8E99-4695A9B22AD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58FE9B-E490-4340-A4A5-73DDBA3CE89A}"/>
              </a:ext>
            </a:extLst>
          </p:cNvPr>
          <p:cNvSpPr txBox="1"/>
          <p:nvPr/>
        </p:nvSpPr>
        <p:spPr>
          <a:xfrm>
            <a:off x="8930640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417B0-5F11-4F0E-A21B-15EC2051F294}"/>
              </a:ext>
            </a:extLst>
          </p:cNvPr>
          <p:cNvSpPr txBox="1"/>
          <p:nvPr/>
        </p:nvSpPr>
        <p:spPr>
          <a:xfrm>
            <a:off x="8938790" y="2435488"/>
            <a:ext cx="65742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1.5</a:t>
            </a:r>
            <a:endParaRPr lang="en-US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8443F60-A3C0-4406-97DF-55F77F43A6EB}"/>
              </a:ext>
            </a:extLst>
          </p:cNvPr>
          <p:cNvGrpSpPr/>
          <p:nvPr/>
        </p:nvGrpSpPr>
        <p:grpSpPr>
          <a:xfrm>
            <a:off x="10032156" y="2817892"/>
            <a:ext cx="782319" cy="813044"/>
            <a:chOff x="8971281" y="2906005"/>
            <a:chExt cx="1750058" cy="1584959"/>
          </a:xfrm>
        </p:grpSpPr>
        <p:pic>
          <p:nvPicPr>
            <p:cNvPr id="1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A30C624-F1D3-45FE-A839-1458E541B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1FD4C7-8BB2-4488-AD20-7C5BC4FB195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7459F8-28B5-4072-9B7B-C5865E895107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F573D65F-99AC-418C-A4DB-32650F03C598}"/>
              </a:ext>
            </a:extLst>
          </p:cNvPr>
          <p:cNvSpPr txBox="1"/>
          <p:nvPr/>
        </p:nvSpPr>
        <p:spPr>
          <a:xfrm>
            <a:off x="10115976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2F06C3D-D8FB-4FD8-B838-0DBB9D7435AB}"/>
              </a:ext>
            </a:extLst>
          </p:cNvPr>
          <p:cNvSpPr txBox="1"/>
          <p:nvPr/>
        </p:nvSpPr>
        <p:spPr>
          <a:xfrm>
            <a:off x="10179273" y="2448560"/>
            <a:ext cx="5308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76B5A-0C22-444A-849A-B5F2E6A3FEAD}"/>
              </a:ext>
            </a:extLst>
          </p:cNvPr>
          <p:cNvSpPr/>
          <p:nvPr/>
        </p:nvSpPr>
        <p:spPr>
          <a:xfrm>
            <a:off x="4519930" y="3997614"/>
            <a:ext cx="3757290" cy="32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7D922-B3F0-4FCB-95DF-5C3E51A8EBB7}"/>
              </a:ext>
            </a:extLst>
          </p:cNvPr>
          <p:cNvSpPr/>
          <p:nvPr/>
        </p:nvSpPr>
        <p:spPr>
          <a:xfrm rot="5400000">
            <a:off x="3012662" y="2670349"/>
            <a:ext cx="2761806" cy="25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BC2C4E-6D40-4ABD-BFE6-277B7AEE92FA}"/>
              </a:ext>
            </a:extLst>
          </p:cNvPr>
          <p:cNvCxnSpPr>
            <a:cxnSpLocks/>
          </p:cNvCxnSpPr>
          <p:nvPr/>
        </p:nvCxnSpPr>
        <p:spPr>
          <a:xfrm flipV="1">
            <a:off x="4500880" y="1415812"/>
            <a:ext cx="0" cy="2648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F8DF82B-B4A8-468D-B920-E98BBA3D87EC}"/>
              </a:ext>
            </a:extLst>
          </p:cNvPr>
          <p:cNvCxnSpPr>
            <a:cxnSpLocks/>
          </p:cNvCxnSpPr>
          <p:nvPr/>
        </p:nvCxnSpPr>
        <p:spPr>
          <a:xfrm>
            <a:off x="4490720" y="4053840"/>
            <a:ext cx="39598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0BCBBD-509F-4DED-9466-39A4AF404FC1}"/>
              </a:ext>
            </a:extLst>
          </p:cNvPr>
          <p:cNvCxnSpPr>
            <a:cxnSpLocks/>
          </p:cNvCxnSpPr>
          <p:nvPr/>
        </p:nvCxnSpPr>
        <p:spPr>
          <a:xfrm>
            <a:off x="4500880" y="403370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B8D632-F732-4EA7-8561-4AD72A7993C0}"/>
              </a:ext>
            </a:extLst>
          </p:cNvPr>
          <p:cNvCxnSpPr>
            <a:cxnSpLocks/>
          </p:cNvCxnSpPr>
          <p:nvPr/>
        </p:nvCxnSpPr>
        <p:spPr>
          <a:xfrm>
            <a:off x="6396355" y="405275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E8384B-11F1-4C38-8ACC-C19D45000910}"/>
              </a:ext>
            </a:extLst>
          </p:cNvPr>
          <p:cNvCxnSpPr>
            <a:cxnSpLocks/>
          </p:cNvCxnSpPr>
          <p:nvPr/>
        </p:nvCxnSpPr>
        <p:spPr>
          <a:xfrm>
            <a:off x="8272780" y="4062284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A8CFB7-7E09-46AD-84BC-756101EE6B71}"/>
              </a:ext>
            </a:extLst>
          </p:cNvPr>
          <p:cNvCxnSpPr>
            <a:cxnSpLocks/>
          </p:cNvCxnSpPr>
          <p:nvPr/>
        </p:nvCxnSpPr>
        <p:spPr>
          <a:xfrm flipH="1">
            <a:off x="4403090" y="405427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AA9C80C-3070-439D-9F8B-C284C9F58491}"/>
              </a:ext>
            </a:extLst>
          </p:cNvPr>
          <p:cNvCxnSpPr>
            <a:cxnSpLocks/>
          </p:cNvCxnSpPr>
          <p:nvPr/>
        </p:nvCxnSpPr>
        <p:spPr>
          <a:xfrm flipH="1">
            <a:off x="4412615" y="2777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FB2144-0A05-46B5-8998-72FA81F65516}"/>
              </a:ext>
            </a:extLst>
          </p:cNvPr>
          <p:cNvCxnSpPr>
            <a:cxnSpLocks/>
          </p:cNvCxnSpPr>
          <p:nvPr/>
        </p:nvCxnSpPr>
        <p:spPr>
          <a:xfrm flipH="1">
            <a:off x="4412615" y="1634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46067A-1014-4050-B3A8-A094DA85A684}"/>
              </a:ext>
            </a:extLst>
          </p:cNvPr>
          <p:cNvSpPr txBox="1"/>
          <p:nvPr/>
        </p:nvSpPr>
        <p:spPr>
          <a:xfrm>
            <a:off x="4384046" y="4082076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882207-6ACE-48F4-8FBB-0A8DA13C4B4F}"/>
              </a:ext>
            </a:extLst>
          </p:cNvPr>
          <p:cNvSpPr txBox="1"/>
          <p:nvPr/>
        </p:nvSpPr>
        <p:spPr>
          <a:xfrm>
            <a:off x="6163715" y="4082076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0.5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C66606-72AB-40F5-ADEC-BAABF80F24BB}"/>
              </a:ext>
            </a:extLst>
          </p:cNvPr>
          <p:cNvSpPr txBox="1"/>
          <p:nvPr/>
        </p:nvSpPr>
        <p:spPr>
          <a:xfrm>
            <a:off x="8141970" y="4108349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A6D18-308A-4F3B-A494-2870ACF6C871}"/>
              </a:ext>
            </a:extLst>
          </p:cNvPr>
          <p:cNvSpPr txBox="1"/>
          <p:nvPr/>
        </p:nvSpPr>
        <p:spPr>
          <a:xfrm>
            <a:off x="4106560" y="3868093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E99BB8-BF19-4B88-9D35-A6B44101FF17}"/>
              </a:ext>
            </a:extLst>
          </p:cNvPr>
          <p:cNvSpPr txBox="1"/>
          <p:nvPr/>
        </p:nvSpPr>
        <p:spPr>
          <a:xfrm>
            <a:off x="4106560" y="2609334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512B3F-4A31-46C4-8B35-174F7A726342}"/>
              </a:ext>
            </a:extLst>
          </p:cNvPr>
          <p:cNvSpPr txBox="1"/>
          <p:nvPr/>
        </p:nvSpPr>
        <p:spPr>
          <a:xfrm>
            <a:off x="4147665" y="1443275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89F19F-7872-42B6-8F73-610B72D97EE7}"/>
              </a:ext>
            </a:extLst>
          </p:cNvPr>
          <p:cNvCxnSpPr>
            <a:cxnSpLocks/>
          </p:cNvCxnSpPr>
          <p:nvPr/>
        </p:nvCxnSpPr>
        <p:spPr>
          <a:xfrm flipV="1">
            <a:off x="4500880" y="2024733"/>
            <a:ext cx="3762878" cy="202651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96D2E8-7276-4F31-B5D5-C01EEB99B5CD}"/>
              </a:ext>
            </a:extLst>
          </p:cNvPr>
          <p:cNvSpPr txBox="1"/>
          <p:nvPr/>
        </p:nvSpPr>
        <p:spPr>
          <a:xfrm>
            <a:off x="1737360" y="80264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are all familiar with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72384ED-15E5-4878-ABE9-212CA1263F7F}"/>
                  </a:ext>
                </a:extLst>
              </p:cNvPr>
              <p:cNvSpPr/>
              <p:nvPr/>
            </p:nvSpPr>
            <p:spPr>
              <a:xfrm>
                <a:off x="2400787" y="4632453"/>
                <a:ext cx="5525552" cy="380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dirty="0"/>
                  <a:t>Objective : Minimize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𝐸𝑟𝑟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72384ED-15E5-4878-ABE9-212CA1263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87" y="4632453"/>
                <a:ext cx="5525552" cy="380361"/>
              </a:xfrm>
              <a:prstGeom prst="rect">
                <a:avLst/>
              </a:prstGeom>
              <a:blipFill>
                <a:blip r:embed="rId4"/>
                <a:stretch>
                  <a:fillRect l="-993" t="-114516" r="-3422" b="-1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668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CF61-25A6-4B5F-8566-8002176B3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6626" name="Picture 2" descr="RÃ©sultats de recherche d'images pour Â«Â linear regressionÂ Â»">
            <a:extLst>
              <a:ext uri="{FF2B5EF4-FFF2-40B4-BE49-F238E27FC236}">
                <a16:creationId xmlns:a16="http://schemas.microsoft.com/office/drawing/2014/main" id="{FF3162ED-8620-4203-A850-3FB995F1F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/>
          <a:stretch/>
        </p:blipFill>
        <p:spPr bwMode="auto">
          <a:xfrm>
            <a:off x="3970019" y="1415812"/>
            <a:ext cx="4643121" cy="30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A5AEC-E84B-485A-A215-3144B8287140}"/>
              </a:ext>
            </a:extLst>
          </p:cNvPr>
          <p:cNvSpPr txBox="1"/>
          <p:nvPr/>
        </p:nvSpPr>
        <p:spPr>
          <a:xfrm>
            <a:off x="3970019" y="2499360"/>
            <a:ext cx="297181" cy="589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A0228-C6BE-4511-9792-EDFE3AB03D12}"/>
              </a:ext>
            </a:extLst>
          </p:cNvPr>
          <p:cNvSpPr txBox="1"/>
          <p:nvPr/>
        </p:nvSpPr>
        <p:spPr>
          <a:xfrm>
            <a:off x="6118002" y="4321306"/>
            <a:ext cx="56896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endParaRPr lang="en-US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D580CF6-A74A-46F9-8520-665EB345BA5C}"/>
              </a:ext>
            </a:extLst>
          </p:cNvPr>
          <p:cNvSpPr txBox="1"/>
          <p:nvPr/>
        </p:nvSpPr>
        <p:spPr>
          <a:xfrm>
            <a:off x="3913504" y="1281668"/>
            <a:ext cx="31369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BCA0B-EF97-4131-A403-66FF1854E816}"/>
              </a:ext>
            </a:extLst>
          </p:cNvPr>
          <p:cNvSpPr txBox="1"/>
          <p:nvPr/>
        </p:nvSpPr>
        <p:spPr>
          <a:xfrm>
            <a:off x="8930639" y="1757680"/>
            <a:ext cx="188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f(x) = </a:t>
            </a:r>
            <a:r>
              <a:rPr lang="en-CA" b="1" dirty="0">
                <a:solidFill>
                  <a:srgbClr val="FF0000"/>
                </a:solidFill>
              </a:rPr>
              <a:t>w</a:t>
            </a:r>
            <a:r>
              <a:rPr lang="en-CA" dirty="0"/>
              <a:t> x + </a:t>
            </a:r>
            <a:r>
              <a:rPr lang="en-CA" b="1" dirty="0">
                <a:solidFill>
                  <a:srgbClr val="FF0000"/>
                </a:solidFill>
              </a:rPr>
              <a:t>b</a:t>
            </a:r>
            <a:r>
              <a:rPr lang="en-CA" dirty="0"/>
              <a:t> 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3D9750-D907-42C2-B2F3-198732D99209}"/>
              </a:ext>
            </a:extLst>
          </p:cNvPr>
          <p:cNvGrpSpPr/>
          <p:nvPr/>
        </p:nvGrpSpPr>
        <p:grpSpPr>
          <a:xfrm>
            <a:off x="8846820" y="2817892"/>
            <a:ext cx="782319" cy="813044"/>
            <a:chOff x="8971281" y="2906005"/>
            <a:chExt cx="1750058" cy="1584959"/>
          </a:xfrm>
        </p:grpSpPr>
        <p:pic>
          <p:nvPicPr>
            <p:cNvPr id="2662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C63C3D-5C23-4B07-A9B3-5ECECA1D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52B18E-B427-4671-9EF1-6559F1227E1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11B0EAC-B0B3-4E86-8E99-4695A9B22AD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58FE9B-E490-4340-A4A5-73DDBA3CE89A}"/>
              </a:ext>
            </a:extLst>
          </p:cNvPr>
          <p:cNvSpPr txBox="1"/>
          <p:nvPr/>
        </p:nvSpPr>
        <p:spPr>
          <a:xfrm>
            <a:off x="8930640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417B0-5F11-4F0E-A21B-15EC2051F294}"/>
              </a:ext>
            </a:extLst>
          </p:cNvPr>
          <p:cNvSpPr txBox="1"/>
          <p:nvPr/>
        </p:nvSpPr>
        <p:spPr>
          <a:xfrm>
            <a:off x="8938790" y="2435488"/>
            <a:ext cx="65742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</a:t>
            </a:r>
            <a:endParaRPr lang="en-US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8443F60-A3C0-4406-97DF-55F77F43A6EB}"/>
              </a:ext>
            </a:extLst>
          </p:cNvPr>
          <p:cNvGrpSpPr/>
          <p:nvPr/>
        </p:nvGrpSpPr>
        <p:grpSpPr>
          <a:xfrm>
            <a:off x="10032156" y="2817892"/>
            <a:ext cx="782319" cy="813044"/>
            <a:chOff x="8971281" y="2906005"/>
            <a:chExt cx="1750058" cy="1584959"/>
          </a:xfrm>
        </p:grpSpPr>
        <p:pic>
          <p:nvPicPr>
            <p:cNvPr id="1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A30C624-F1D3-45FE-A839-1458E541B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1FD4C7-8BB2-4488-AD20-7C5BC4FB195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7459F8-28B5-4072-9B7B-C5865E895107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F573D65F-99AC-418C-A4DB-32650F03C598}"/>
              </a:ext>
            </a:extLst>
          </p:cNvPr>
          <p:cNvSpPr txBox="1"/>
          <p:nvPr/>
        </p:nvSpPr>
        <p:spPr>
          <a:xfrm>
            <a:off x="10115976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2F06C3D-D8FB-4FD8-B838-0DBB9D7435AB}"/>
              </a:ext>
            </a:extLst>
          </p:cNvPr>
          <p:cNvSpPr txBox="1"/>
          <p:nvPr/>
        </p:nvSpPr>
        <p:spPr>
          <a:xfrm>
            <a:off x="10179273" y="2448560"/>
            <a:ext cx="5308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76B5A-0C22-444A-849A-B5F2E6A3FEAD}"/>
              </a:ext>
            </a:extLst>
          </p:cNvPr>
          <p:cNvSpPr/>
          <p:nvPr/>
        </p:nvSpPr>
        <p:spPr>
          <a:xfrm>
            <a:off x="4519930" y="3997614"/>
            <a:ext cx="3757290" cy="32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7D922-B3F0-4FCB-95DF-5C3E51A8EBB7}"/>
              </a:ext>
            </a:extLst>
          </p:cNvPr>
          <p:cNvSpPr/>
          <p:nvPr/>
        </p:nvSpPr>
        <p:spPr>
          <a:xfrm rot="5400000">
            <a:off x="3012662" y="2670349"/>
            <a:ext cx="2761806" cy="25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BC2C4E-6D40-4ABD-BFE6-277B7AEE92FA}"/>
              </a:ext>
            </a:extLst>
          </p:cNvPr>
          <p:cNvCxnSpPr>
            <a:cxnSpLocks/>
          </p:cNvCxnSpPr>
          <p:nvPr/>
        </p:nvCxnSpPr>
        <p:spPr>
          <a:xfrm flipV="1">
            <a:off x="4500880" y="1415812"/>
            <a:ext cx="0" cy="2648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F8DF82B-B4A8-468D-B920-E98BBA3D87EC}"/>
              </a:ext>
            </a:extLst>
          </p:cNvPr>
          <p:cNvCxnSpPr>
            <a:cxnSpLocks/>
          </p:cNvCxnSpPr>
          <p:nvPr/>
        </p:nvCxnSpPr>
        <p:spPr>
          <a:xfrm>
            <a:off x="4490720" y="4053840"/>
            <a:ext cx="39598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0BCBBD-509F-4DED-9466-39A4AF404FC1}"/>
              </a:ext>
            </a:extLst>
          </p:cNvPr>
          <p:cNvCxnSpPr>
            <a:cxnSpLocks/>
          </p:cNvCxnSpPr>
          <p:nvPr/>
        </p:nvCxnSpPr>
        <p:spPr>
          <a:xfrm>
            <a:off x="4500880" y="403370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B8D632-F732-4EA7-8561-4AD72A7993C0}"/>
              </a:ext>
            </a:extLst>
          </p:cNvPr>
          <p:cNvCxnSpPr>
            <a:cxnSpLocks/>
          </p:cNvCxnSpPr>
          <p:nvPr/>
        </p:nvCxnSpPr>
        <p:spPr>
          <a:xfrm>
            <a:off x="6396355" y="405275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E8384B-11F1-4C38-8ACC-C19D45000910}"/>
              </a:ext>
            </a:extLst>
          </p:cNvPr>
          <p:cNvCxnSpPr>
            <a:cxnSpLocks/>
          </p:cNvCxnSpPr>
          <p:nvPr/>
        </p:nvCxnSpPr>
        <p:spPr>
          <a:xfrm>
            <a:off x="8272780" y="4062284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A8CFB7-7E09-46AD-84BC-756101EE6B71}"/>
              </a:ext>
            </a:extLst>
          </p:cNvPr>
          <p:cNvCxnSpPr>
            <a:cxnSpLocks/>
          </p:cNvCxnSpPr>
          <p:nvPr/>
        </p:nvCxnSpPr>
        <p:spPr>
          <a:xfrm flipH="1">
            <a:off x="4403090" y="405427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AA9C80C-3070-439D-9F8B-C284C9F58491}"/>
              </a:ext>
            </a:extLst>
          </p:cNvPr>
          <p:cNvCxnSpPr>
            <a:cxnSpLocks/>
          </p:cNvCxnSpPr>
          <p:nvPr/>
        </p:nvCxnSpPr>
        <p:spPr>
          <a:xfrm flipH="1">
            <a:off x="4412615" y="2777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FB2144-0A05-46B5-8998-72FA81F65516}"/>
              </a:ext>
            </a:extLst>
          </p:cNvPr>
          <p:cNvCxnSpPr>
            <a:cxnSpLocks/>
          </p:cNvCxnSpPr>
          <p:nvPr/>
        </p:nvCxnSpPr>
        <p:spPr>
          <a:xfrm flipH="1">
            <a:off x="4412615" y="1634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46067A-1014-4050-B3A8-A094DA85A684}"/>
              </a:ext>
            </a:extLst>
          </p:cNvPr>
          <p:cNvSpPr txBox="1"/>
          <p:nvPr/>
        </p:nvSpPr>
        <p:spPr>
          <a:xfrm>
            <a:off x="4384046" y="4082076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882207-6ACE-48F4-8FBB-0A8DA13C4B4F}"/>
              </a:ext>
            </a:extLst>
          </p:cNvPr>
          <p:cNvSpPr txBox="1"/>
          <p:nvPr/>
        </p:nvSpPr>
        <p:spPr>
          <a:xfrm>
            <a:off x="6163715" y="4082076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0.5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C66606-72AB-40F5-ADEC-BAABF80F24BB}"/>
              </a:ext>
            </a:extLst>
          </p:cNvPr>
          <p:cNvSpPr txBox="1"/>
          <p:nvPr/>
        </p:nvSpPr>
        <p:spPr>
          <a:xfrm>
            <a:off x="8141970" y="4108349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A6D18-308A-4F3B-A494-2870ACF6C871}"/>
              </a:ext>
            </a:extLst>
          </p:cNvPr>
          <p:cNvSpPr txBox="1"/>
          <p:nvPr/>
        </p:nvSpPr>
        <p:spPr>
          <a:xfrm>
            <a:off x="4106560" y="3868093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E99BB8-BF19-4B88-9D35-A6B44101FF17}"/>
              </a:ext>
            </a:extLst>
          </p:cNvPr>
          <p:cNvSpPr txBox="1"/>
          <p:nvPr/>
        </p:nvSpPr>
        <p:spPr>
          <a:xfrm>
            <a:off x="4106560" y="2609334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512B3F-4A31-46C4-8B35-174F7A726342}"/>
              </a:ext>
            </a:extLst>
          </p:cNvPr>
          <p:cNvSpPr txBox="1"/>
          <p:nvPr/>
        </p:nvSpPr>
        <p:spPr>
          <a:xfrm>
            <a:off x="4147665" y="1443275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89F19F-7872-42B6-8F73-610B72D97EE7}"/>
              </a:ext>
            </a:extLst>
          </p:cNvPr>
          <p:cNvCxnSpPr>
            <a:cxnSpLocks/>
          </p:cNvCxnSpPr>
          <p:nvPr/>
        </p:nvCxnSpPr>
        <p:spPr>
          <a:xfrm flipV="1">
            <a:off x="4500880" y="1552575"/>
            <a:ext cx="3881120" cy="249867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F620D29-618B-4484-B273-AF3F3D5772AA}"/>
              </a:ext>
            </a:extLst>
          </p:cNvPr>
          <p:cNvSpPr txBox="1"/>
          <p:nvPr/>
        </p:nvSpPr>
        <p:spPr>
          <a:xfrm>
            <a:off x="1737360" y="80264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are all familiar with linear regression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198D17-D3E2-4D1D-A0EA-F7DAD0E21537}"/>
              </a:ext>
            </a:extLst>
          </p:cNvPr>
          <p:cNvSpPr txBox="1"/>
          <p:nvPr/>
        </p:nvSpPr>
        <p:spPr>
          <a:xfrm>
            <a:off x="2509736" y="5117307"/>
            <a:ext cx="92607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You compute the derivatives of the error :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224608-55E7-4A8B-B1AB-E383AFAE05AF}"/>
              </a:ext>
            </a:extLst>
          </p:cNvPr>
          <p:cNvSpPr txBox="1"/>
          <p:nvPr/>
        </p:nvSpPr>
        <p:spPr>
          <a:xfrm>
            <a:off x="2509736" y="5754127"/>
            <a:ext cx="9260732" cy="37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 – You tune the parameters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FC1C7C-CE18-4ECF-8B35-D501D7832C87}"/>
                  </a:ext>
                </a:extLst>
              </p:cNvPr>
              <p:cNvSpPr txBox="1"/>
              <p:nvPr/>
            </p:nvSpPr>
            <p:spPr>
              <a:xfrm>
                <a:off x="5709119" y="5579447"/>
                <a:ext cx="1551002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FC1C7C-CE18-4ECF-8B35-D501D7832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119" y="5579447"/>
                <a:ext cx="1551002" cy="526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534B78-C97A-4598-9366-88EC3B458F7B}"/>
                  </a:ext>
                </a:extLst>
              </p:cNvPr>
              <p:cNvSpPr txBox="1"/>
              <p:nvPr/>
            </p:nvSpPr>
            <p:spPr>
              <a:xfrm>
                <a:off x="5719245" y="6123636"/>
                <a:ext cx="1457900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534B78-C97A-4598-9366-88EC3B458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245" y="6123636"/>
                <a:ext cx="1457900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EFC353-0593-4812-9A0F-49B655E64A36}"/>
              </a:ext>
            </a:extLst>
          </p:cNvPr>
          <p:cNvCxnSpPr>
            <a:cxnSpLocks/>
            <a:stCxn id="44" idx="1"/>
            <a:endCxn id="40" idx="1"/>
          </p:cNvCxnSpPr>
          <p:nvPr/>
        </p:nvCxnSpPr>
        <p:spPr>
          <a:xfrm rot="10800000">
            <a:off x="2509736" y="5307489"/>
            <a:ext cx="12700" cy="633197"/>
          </a:xfrm>
          <a:prstGeom prst="curvedConnector3">
            <a:avLst>
              <a:gd name="adj1" fmla="val 180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9226C33-7620-4D07-B29F-EC6502829189}"/>
                  </a:ext>
                </a:extLst>
              </p:cNvPr>
              <p:cNvSpPr txBox="1"/>
              <p:nvPr/>
            </p:nvSpPr>
            <p:spPr>
              <a:xfrm>
                <a:off x="6774270" y="5055529"/>
                <a:ext cx="3435985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9226C33-7620-4D07-B29F-EC6502829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270" y="5055529"/>
                <a:ext cx="3435985" cy="499560"/>
              </a:xfrm>
              <a:prstGeom prst="rect">
                <a:avLst/>
              </a:prstGeom>
              <a:blipFill>
                <a:blip r:embed="rId6"/>
                <a:stretch>
                  <a:fillRect t="-74390" b="-1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0DD3E5-877D-41B1-A2CF-DDB5A011B84B}"/>
                  </a:ext>
                </a:extLst>
              </p:cNvPr>
              <p:cNvSpPr txBox="1"/>
              <p:nvPr/>
            </p:nvSpPr>
            <p:spPr>
              <a:xfrm>
                <a:off x="9447261" y="5055529"/>
                <a:ext cx="1883835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0DD3E5-877D-41B1-A2CF-DDB5A011B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261" y="5055529"/>
                <a:ext cx="1883835" cy="499560"/>
              </a:xfrm>
              <a:prstGeom prst="rect">
                <a:avLst/>
              </a:prstGeom>
              <a:blipFill>
                <a:blip r:embed="rId7"/>
                <a:stretch>
                  <a:fillRect t="-74390" r="-971" b="-1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904E6C-575A-47AC-AB69-E41431D5FAF3}"/>
                  </a:ext>
                </a:extLst>
              </p:cNvPr>
              <p:cNvSpPr/>
              <p:nvPr/>
            </p:nvSpPr>
            <p:spPr>
              <a:xfrm>
                <a:off x="2400787" y="4632453"/>
                <a:ext cx="5525552" cy="380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dirty="0"/>
                  <a:t>Objective : Minimize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𝐸𝑟𝑟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904E6C-575A-47AC-AB69-E41431D5F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87" y="4632453"/>
                <a:ext cx="5525552" cy="380361"/>
              </a:xfrm>
              <a:prstGeom prst="rect">
                <a:avLst/>
              </a:prstGeom>
              <a:blipFill>
                <a:blip r:embed="rId8"/>
                <a:stretch>
                  <a:fillRect l="-993" t="-114516" r="-3422" b="-1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8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  <p:bldP spid="45" grpId="0"/>
      <p:bldP spid="46" grpId="0"/>
      <p:bldP spid="55" grpId="0"/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CF61-25A6-4B5F-8566-8002176B3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9F4B9-09EB-4F14-8FFB-0285017FBD9B}"/>
              </a:ext>
            </a:extLst>
          </p:cNvPr>
          <p:cNvSpPr txBox="1"/>
          <p:nvPr/>
        </p:nvSpPr>
        <p:spPr>
          <a:xfrm>
            <a:off x="1737360" y="80264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are all familiar with linear regression</a:t>
            </a:r>
            <a:endParaRPr lang="en-US" dirty="0"/>
          </a:p>
        </p:txBody>
      </p:sp>
      <p:pic>
        <p:nvPicPr>
          <p:cNvPr id="26626" name="Picture 2" descr="RÃ©sultats de recherche d'images pour Â«Â linear regressionÂ Â»">
            <a:extLst>
              <a:ext uri="{FF2B5EF4-FFF2-40B4-BE49-F238E27FC236}">
                <a16:creationId xmlns:a16="http://schemas.microsoft.com/office/drawing/2014/main" id="{FF3162ED-8620-4203-A850-3FB995F1F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/>
          <a:stretch/>
        </p:blipFill>
        <p:spPr bwMode="auto">
          <a:xfrm>
            <a:off x="3970019" y="1415812"/>
            <a:ext cx="4643121" cy="30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A5AEC-E84B-485A-A215-3144B8287140}"/>
              </a:ext>
            </a:extLst>
          </p:cNvPr>
          <p:cNvSpPr txBox="1"/>
          <p:nvPr/>
        </p:nvSpPr>
        <p:spPr>
          <a:xfrm>
            <a:off x="3970019" y="2499360"/>
            <a:ext cx="297181" cy="589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A0228-C6BE-4511-9792-EDFE3AB03D12}"/>
              </a:ext>
            </a:extLst>
          </p:cNvPr>
          <p:cNvSpPr txBox="1"/>
          <p:nvPr/>
        </p:nvSpPr>
        <p:spPr>
          <a:xfrm>
            <a:off x="6118002" y="4321306"/>
            <a:ext cx="56896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endParaRPr lang="en-US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D580CF6-A74A-46F9-8520-665EB345BA5C}"/>
              </a:ext>
            </a:extLst>
          </p:cNvPr>
          <p:cNvSpPr txBox="1"/>
          <p:nvPr/>
        </p:nvSpPr>
        <p:spPr>
          <a:xfrm>
            <a:off x="3913504" y="1281668"/>
            <a:ext cx="31369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BCA0B-EF97-4131-A403-66FF1854E816}"/>
              </a:ext>
            </a:extLst>
          </p:cNvPr>
          <p:cNvSpPr txBox="1"/>
          <p:nvPr/>
        </p:nvSpPr>
        <p:spPr>
          <a:xfrm>
            <a:off x="8930639" y="1757680"/>
            <a:ext cx="1850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f(x) = </a:t>
            </a:r>
            <a:r>
              <a:rPr lang="en-CA" b="1" dirty="0">
                <a:solidFill>
                  <a:srgbClr val="FF0000"/>
                </a:solidFill>
              </a:rPr>
              <a:t>w</a:t>
            </a:r>
            <a:r>
              <a:rPr lang="en-CA" dirty="0"/>
              <a:t> x + </a:t>
            </a:r>
            <a:r>
              <a:rPr lang="en-CA" b="1" dirty="0">
                <a:solidFill>
                  <a:srgbClr val="FF0000"/>
                </a:solidFill>
              </a:rPr>
              <a:t>b</a:t>
            </a:r>
            <a:r>
              <a:rPr lang="en-CA" dirty="0"/>
              <a:t> 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3D9750-D907-42C2-B2F3-198732D99209}"/>
              </a:ext>
            </a:extLst>
          </p:cNvPr>
          <p:cNvGrpSpPr/>
          <p:nvPr/>
        </p:nvGrpSpPr>
        <p:grpSpPr>
          <a:xfrm>
            <a:off x="8846820" y="2817892"/>
            <a:ext cx="782319" cy="813044"/>
            <a:chOff x="8971281" y="2906005"/>
            <a:chExt cx="1750058" cy="1584959"/>
          </a:xfrm>
        </p:grpSpPr>
        <p:pic>
          <p:nvPicPr>
            <p:cNvPr id="2662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C63C3D-5C23-4B07-A9B3-5ECECA1D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52B18E-B427-4671-9EF1-6559F1227E1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11B0EAC-B0B3-4E86-8E99-4695A9B22AD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58FE9B-E490-4340-A4A5-73DDBA3CE89A}"/>
              </a:ext>
            </a:extLst>
          </p:cNvPr>
          <p:cNvSpPr txBox="1"/>
          <p:nvPr/>
        </p:nvSpPr>
        <p:spPr>
          <a:xfrm>
            <a:off x="8930640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417B0-5F11-4F0E-A21B-15EC2051F294}"/>
              </a:ext>
            </a:extLst>
          </p:cNvPr>
          <p:cNvSpPr txBox="1"/>
          <p:nvPr/>
        </p:nvSpPr>
        <p:spPr>
          <a:xfrm>
            <a:off x="9057235" y="2448560"/>
            <a:ext cx="361487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</a:t>
            </a:r>
            <a:endParaRPr lang="en-US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8443F60-A3C0-4406-97DF-55F77F43A6EB}"/>
              </a:ext>
            </a:extLst>
          </p:cNvPr>
          <p:cNvGrpSpPr/>
          <p:nvPr/>
        </p:nvGrpSpPr>
        <p:grpSpPr>
          <a:xfrm>
            <a:off x="10032156" y="2817892"/>
            <a:ext cx="782319" cy="813044"/>
            <a:chOff x="8971281" y="2906005"/>
            <a:chExt cx="1750058" cy="1584959"/>
          </a:xfrm>
        </p:grpSpPr>
        <p:pic>
          <p:nvPicPr>
            <p:cNvPr id="1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A30C624-F1D3-45FE-A839-1458E541B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1FD4C7-8BB2-4488-AD20-7C5BC4FB195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7459F8-28B5-4072-9B7B-C5865E895107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F573D65F-99AC-418C-A4DB-32650F03C598}"/>
              </a:ext>
            </a:extLst>
          </p:cNvPr>
          <p:cNvSpPr txBox="1"/>
          <p:nvPr/>
        </p:nvSpPr>
        <p:spPr>
          <a:xfrm>
            <a:off x="10115976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2F06C3D-D8FB-4FD8-B838-0DBB9D7435AB}"/>
              </a:ext>
            </a:extLst>
          </p:cNvPr>
          <p:cNvSpPr txBox="1"/>
          <p:nvPr/>
        </p:nvSpPr>
        <p:spPr>
          <a:xfrm>
            <a:off x="10179273" y="2448560"/>
            <a:ext cx="5308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76B5A-0C22-444A-849A-B5F2E6A3FEAD}"/>
              </a:ext>
            </a:extLst>
          </p:cNvPr>
          <p:cNvSpPr/>
          <p:nvPr/>
        </p:nvSpPr>
        <p:spPr>
          <a:xfrm>
            <a:off x="4519930" y="3997614"/>
            <a:ext cx="3757290" cy="32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7D922-B3F0-4FCB-95DF-5C3E51A8EBB7}"/>
              </a:ext>
            </a:extLst>
          </p:cNvPr>
          <p:cNvSpPr/>
          <p:nvPr/>
        </p:nvSpPr>
        <p:spPr>
          <a:xfrm rot="5400000">
            <a:off x="3012662" y="2670349"/>
            <a:ext cx="2761806" cy="25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BC2C4E-6D40-4ABD-BFE6-277B7AEE92FA}"/>
              </a:ext>
            </a:extLst>
          </p:cNvPr>
          <p:cNvCxnSpPr>
            <a:cxnSpLocks/>
          </p:cNvCxnSpPr>
          <p:nvPr/>
        </p:nvCxnSpPr>
        <p:spPr>
          <a:xfrm flipV="1">
            <a:off x="4500880" y="1415812"/>
            <a:ext cx="0" cy="2648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F8DF82B-B4A8-468D-B920-E98BBA3D87EC}"/>
              </a:ext>
            </a:extLst>
          </p:cNvPr>
          <p:cNvCxnSpPr>
            <a:cxnSpLocks/>
          </p:cNvCxnSpPr>
          <p:nvPr/>
        </p:nvCxnSpPr>
        <p:spPr>
          <a:xfrm>
            <a:off x="4490720" y="4053840"/>
            <a:ext cx="39598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0BCBBD-509F-4DED-9466-39A4AF404FC1}"/>
              </a:ext>
            </a:extLst>
          </p:cNvPr>
          <p:cNvCxnSpPr>
            <a:cxnSpLocks/>
          </p:cNvCxnSpPr>
          <p:nvPr/>
        </p:nvCxnSpPr>
        <p:spPr>
          <a:xfrm>
            <a:off x="4500880" y="403370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B8D632-F732-4EA7-8561-4AD72A7993C0}"/>
              </a:ext>
            </a:extLst>
          </p:cNvPr>
          <p:cNvCxnSpPr>
            <a:cxnSpLocks/>
          </p:cNvCxnSpPr>
          <p:nvPr/>
        </p:nvCxnSpPr>
        <p:spPr>
          <a:xfrm>
            <a:off x="6396355" y="405275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E8384B-11F1-4C38-8ACC-C19D45000910}"/>
              </a:ext>
            </a:extLst>
          </p:cNvPr>
          <p:cNvCxnSpPr>
            <a:cxnSpLocks/>
          </p:cNvCxnSpPr>
          <p:nvPr/>
        </p:nvCxnSpPr>
        <p:spPr>
          <a:xfrm>
            <a:off x="8272780" y="4062284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A8CFB7-7E09-46AD-84BC-756101EE6B71}"/>
              </a:ext>
            </a:extLst>
          </p:cNvPr>
          <p:cNvCxnSpPr>
            <a:cxnSpLocks/>
          </p:cNvCxnSpPr>
          <p:nvPr/>
        </p:nvCxnSpPr>
        <p:spPr>
          <a:xfrm flipH="1">
            <a:off x="4403090" y="405427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AA9C80C-3070-439D-9F8B-C284C9F58491}"/>
              </a:ext>
            </a:extLst>
          </p:cNvPr>
          <p:cNvCxnSpPr>
            <a:cxnSpLocks/>
          </p:cNvCxnSpPr>
          <p:nvPr/>
        </p:nvCxnSpPr>
        <p:spPr>
          <a:xfrm flipH="1">
            <a:off x="4412615" y="2777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FB2144-0A05-46B5-8998-72FA81F65516}"/>
              </a:ext>
            </a:extLst>
          </p:cNvPr>
          <p:cNvCxnSpPr>
            <a:cxnSpLocks/>
          </p:cNvCxnSpPr>
          <p:nvPr/>
        </p:nvCxnSpPr>
        <p:spPr>
          <a:xfrm flipH="1">
            <a:off x="4412615" y="1634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46067A-1014-4050-B3A8-A094DA85A684}"/>
              </a:ext>
            </a:extLst>
          </p:cNvPr>
          <p:cNvSpPr txBox="1"/>
          <p:nvPr/>
        </p:nvSpPr>
        <p:spPr>
          <a:xfrm>
            <a:off x="4384046" y="4082076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882207-6ACE-48F4-8FBB-0A8DA13C4B4F}"/>
              </a:ext>
            </a:extLst>
          </p:cNvPr>
          <p:cNvSpPr txBox="1"/>
          <p:nvPr/>
        </p:nvSpPr>
        <p:spPr>
          <a:xfrm>
            <a:off x="6163715" y="4082076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0.5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C66606-72AB-40F5-ADEC-BAABF80F24BB}"/>
              </a:ext>
            </a:extLst>
          </p:cNvPr>
          <p:cNvSpPr txBox="1"/>
          <p:nvPr/>
        </p:nvSpPr>
        <p:spPr>
          <a:xfrm>
            <a:off x="8141970" y="4108349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A6D18-308A-4F3B-A494-2870ACF6C871}"/>
              </a:ext>
            </a:extLst>
          </p:cNvPr>
          <p:cNvSpPr txBox="1"/>
          <p:nvPr/>
        </p:nvSpPr>
        <p:spPr>
          <a:xfrm>
            <a:off x="4106560" y="3868093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E99BB8-BF19-4B88-9D35-A6B44101FF17}"/>
              </a:ext>
            </a:extLst>
          </p:cNvPr>
          <p:cNvSpPr txBox="1"/>
          <p:nvPr/>
        </p:nvSpPr>
        <p:spPr>
          <a:xfrm>
            <a:off x="4106560" y="2609334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512B3F-4A31-46C4-8B35-174F7A726342}"/>
              </a:ext>
            </a:extLst>
          </p:cNvPr>
          <p:cNvSpPr txBox="1"/>
          <p:nvPr/>
        </p:nvSpPr>
        <p:spPr>
          <a:xfrm>
            <a:off x="4147665" y="1443275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89F19F-7872-42B6-8F73-610B72D97EE7}"/>
              </a:ext>
            </a:extLst>
          </p:cNvPr>
          <p:cNvCxnSpPr>
            <a:cxnSpLocks/>
          </p:cNvCxnSpPr>
          <p:nvPr/>
        </p:nvCxnSpPr>
        <p:spPr>
          <a:xfrm flipV="1">
            <a:off x="4500880" y="2633226"/>
            <a:ext cx="3949700" cy="14180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C1D0E6-3F60-4832-A704-4799896FE408}"/>
              </a:ext>
            </a:extLst>
          </p:cNvPr>
          <p:cNvCxnSpPr>
            <a:cxnSpLocks/>
          </p:cNvCxnSpPr>
          <p:nvPr/>
        </p:nvCxnSpPr>
        <p:spPr>
          <a:xfrm>
            <a:off x="8241665" y="1651000"/>
            <a:ext cx="0" cy="103513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77167A5-7CE8-4965-878B-A310036458DD}"/>
              </a:ext>
            </a:extLst>
          </p:cNvPr>
          <p:cNvCxnSpPr>
            <a:cxnSpLocks/>
          </p:cNvCxnSpPr>
          <p:nvPr/>
        </p:nvCxnSpPr>
        <p:spPr>
          <a:xfrm>
            <a:off x="7730429" y="1918256"/>
            <a:ext cx="0" cy="96781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CC4E24E-16C4-41E6-AA72-CC938F5972B3}"/>
              </a:ext>
            </a:extLst>
          </p:cNvPr>
          <p:cNvCxnSpPr>
            <a:cxnSpLocks/>
          </p:cNvCxnSpPr>
          <p:nvPr/>
        </p:nvCxnSpPr>
        <p:spPr>
          <a:xfrm>
            <a:off x="7473254" y="2062996"/>
            <a:ext cx="0" cy="9156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409F6FD-BD5A-4CB9-935C-1B61E67DDCEE}"/>
              </a:ext>
            </a:extLst>
          </p:cNvPr>
          <p:cNvCxnSpPr>
            <a:cxnSpLocks/>
          </p:cNvCxnSpPr>
          <p:nvPr/>
        </p:nvCxnSpPr>
        <p:spPr>
          <a:xfrm>
            <a:off x="7349429" y="2392994"/>
            <a:ext cx="0" cy="69564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F1FCCE5-B12C-41E2-BC5F-A86026EF9A04}"/>
              </a:ext>
            </a:extLst>
          </p:cNvPr>
          <p:cNvCxnSpPr>
            <a:cxnSpLocks/>
          </p:cNvCxnSpPr>
          <p:nvPr/>
        </p:nvCxnSpPr>
        <p:spPr>
          <a:xfrm>
            <a:off x="6969033" y="2605565"/>
            <a:ext cx="0" cy="60842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D06B873-2BD9-4C72-9A3F-D702B851DA2A}"/>
              </a:ext>
            </a:extLst>
          </p:cNvPr>
          <p:cNvCxnSpPr>
            <a:cxnSpLocks/>
          </p:cNvCxnSpPr>
          <p:nvPr/>
        </p:nvCxnSpPr>
        <p:spPr>
          <a:xfrm>
            <a:off x="6462303" y="2978666"/>
            <a:ext cx="0" cy="36357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5031B98-036D-413A-8F01-257208BC197C}"/>
              </a:ext>
            </a:extLst>
          </p:cNvPr>
          <p:cNvCxnSpPr>
            <a:cxnSpLocks/>
          </p:cNvCxnSpPr>
          <p:nvPr/>
        </p:nvCxnSpPr>
        <p:spPr>
          <a:xfrm>
            <a:off x="6225218" y="2850418"/>
            <a:ext cx="0" cy="57858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26BB5D-CCC6-4FDE-85C1-A731266C48DA}"/>
              </a:ext>
            </a:extLst>
          </p:cNvPr>
          <p:cNvCxnSpPr>
            <a:cxnSpLocks/>
          </p:cNvCxnSpPr>
          <p:nvPr/>
        </p:nvCxnSpPr>
        <p:spPr>
          <a:xfrm>
            <a:off x="5948993" y="3320797"/>
            <a:ext cx="0" cy="21541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8AB2DDC-D76C-47C6-8BCD-2DBB9C184C71}"/>
                  </a:ext>
                </a:extLst>
              </p:cNvPr>
              <p:cNvSpPr/>
              <p:nvPr/>
            </p:nvSpPr>
            <p:spPr>
              <a:xfrm>
                <a:off x="2400787" y="4632453"/>
                <a:ext cx="5525552" cy="380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dirty="0"/>
                  <a:t>Objective : Minimize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𝐸𝑟𝑟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8AB2DDC-D76C-47C6-8BCD-2DBB9C184C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87" y="4632453"/>
                <a:ext cx="5525552" cy="380361"/>
              </a:xfrm>
              <a:prstGeom prst="rect">
                <a:avLst/>
              </a:prstGeom>
              <a:blipFill>
                <a:blip r:embed="rId5"/>
                <a:stretch>
                  <a:fillRect l="-993" t="-114516" r="-3422" b="-1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C2684266-1045-4F7E-AC4D-C632BE4B7415}"/>
              </a:ext>
            </a:extLst>
          </p:cNvPr>
          <p:cNvSpPr txBox="1"/>
          <p:nvPr/>
        </p:nvSpPr>
        <p:spPr>
          <a:xfrm>
            <a:off x="2509736" y="5117307"/>
            <a:ext cx="92607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You compute the derivatives of the error :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038D8EF-3275-4147-BD15-206C4C53D811}"/>
              </a:ext>
            </a:extLst>
          </p:cNvPr>
          <p:cNvSpPr txBox="1"/>
          <p:nvPr/>
        </p:nvSpPr>
        <p:spPr>
          <a:xfrm>
            <a:off x="2509736" y="5754127"/>
            <a:ext cx="9260732" cy="37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 – You tune the parameters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E7FAB4-BA45-47B6-8098-C42926D59FE3}"/>
                  </a:ext>
                </a:extLst>
              </p:cNvPr>
              <p:cNvSpPr txBox="1"/>
              <p:nvPr/>
            </p:nvSpPr>
            <p:spPr>
              <a:xfrm>
                <a:off x="5709119" y="5579447"/>
                <a:ext cx="1551002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EE7FAB4-BA45-47B6-8098-C42926D59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119" y="5579447"/>
                <a:ext cx="1551002" cy="5267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541482-9912-4B33-B5A6-EA363D8BDD60}"/>
                  </a:ext>
                </a:extLst>
              </p:cNvPr>
              <p:cNvSpPr txBox="1"/>
              <p:nvPr/>
            </p:nvSpPr>
            <p:spPr>
              <a:xfrm>
                <a:off x="5719245" y="6123636"/>
                <a:ext cx="1457900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C541482-9912-4B33-B5A6-EA363D8B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245" y="6123636"/>
                <a:ext cx="1457900" cy="526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Connector: Curved 87">
            <a:extLst>
              <a:ext uri="{FF2B5EF4-FFF2-40B4-BE49-F238E27FC236}">
                <a16:creationId xmlns:a16="http://schemas.microsoft.com/office/drawing/2014/main" id="{A0CCE704-F9EC-4A1C-BBA7-8F1E6725621A}"/>
              </a:ext>
            </a:extLst>
          </p:cNvPr>
          <p:cNvCxnSpPr>
            <a:cxnSpLocks/>
            <a:stCxn id="85" idx="1"/>
            <a:endCxn id="84" idx="1"/>
          </p:cNvCxnSpPr>
          <p:nvPr/>
        </p:nvCxnSpPr>
        <p:spPr>
          <a:xfrm rot="10800000">
            <a:off x="2509736" y="5307489"/>
            <a:ext cx="12700" cy="633197"/>
          </a:xfrm>
          <a:prstGeom prst="curvedConnector3">
            <a:avLst>
              <a:gd name="adj1" fmla="val 180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30EB8D3-3EE2-42C5-AF77-EDB6936D60E3}"/>
                  </a:ext>
                </a:extLst>
              </p:cNvPr>
              <p:cNvSpPr txBox="1"/>
              <p:nvPr/>
            </p:nvSpPr>
            <p:spPr>
              <a:xfrm>
                <a:off x="6774270" y="5055529"/>
                <a:ext cx="3435985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30EB8D3-3EE2-42C5-AF77-EDB6936D6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270" y="5055529"/>
                <a:ext cx="3435985" cy="499560"/>
              </a:xfrm>
              <a:prstGeom prst="rect">
                <a:avLst/>
              </a:prstGeom>
              <a:blipFill>
                <a:blip r:embed="rId8"/>
                <a:stretch>
                  <a:fillRect t="-74390" b="-1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2AB3DAA-E376-4CA7-BC4A-EFBD837B44C4}"/>
                  </a:ext>
                </a:extLst>
              </p:cNvPr>
              <p:cNvSpPr txBox="1"/>
              <p:nvPr/>
            </p:nvSpPr>
            <p:spPr>
              <a:xfrm>
                <a:off x="9447261" y="5055529"/>
                <a:ext cx="1883835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2AB3DAA-E376-4CA7-BC4A-EFBD837B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261" y="5055529"/>
                <a:ext cx="1883835" cy="499560"/>
              </a:xfrm>
              <a:prstGeom prst="rect">
                <a:avLst/>
              </a:prstGeom>
              <a:blipFill>
                <a:blip r:embed="rId9"/>
                <a:stretch>
                  <a:fillRect t="-74390" r="-971" b="-1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8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CF61-25A6-4B5F-8566-8002176B3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9F4B9-09EB-4F14-8FFB-0285017FBD9B}"/>
              </a:ext>
            </a:extLst>
          </p:cNvPr>
          <p:cNvSpPr txBox="1"/>
          <p:nvPr/>
        </p:nvSpPr>
        <p:spPr>
          <a:xfrm>
            <a:off x="1737360" y="80264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are all familiar with linear regression</a:t>
            </a:r>
            <a:endParaRPr lang="en-US" dirty="0"/>
          </a:p>
        </p:txBody>
      </p:sp>
      <p:pic>
        <p:nvPicPr>
          <p:cNvPr id="26626" name="Picture 2" descr="RÃ©sultats de recherche d'images pour Â«Â linear regressionÂ Â»">
            <a:extLst>
              <a:ext uri="{FF2B5EF4-FFF2-40B4-BE49-F238E27FC236}">
                <a16:creationId xmlns:a16="http://schemas.microsoft.com/office/drawing/2014/main" id="{FF3162ED-8620-4203-A850-3FB995F1F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/>
          <a:stretch/>
        </p:blipFill>
        <p:spPr bwMode="auto">
          <a:xfrm>
            <a:off x="3970019" y="1415812"/>
            <a:ext cx="4643121" cy="30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A5AEC-E84B-485A-A215-3144B8287140}"/>
              </a:ext>
            </a:extLst>
          </p:cNvPr>
          <p:cNvSpPr txBox="1"/>
          <p:nvPr/>
        </p:nvSpPr>
        <p:spPr>
          <a:xfrm>
            <a:off x="3970019" y="2499360"/>
            <a:ext cx="297181" cy="589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D580CF6-A74A-46F9-8520-665EB345BA5C}"/>
              </a:ext>
            </a:extLst>
          </p:cNvPr>
          <p:cNvSpPr txBox="1"/>
          <p:nvPr/>
        </p:nvSpPr>
        <p:spPr>
          <a:xfrm>
            <a:off x="3913504" y="1281668"/>
            <a:ext cx="31369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BCA0B-EF97-4131-A403-66FF1854E816}"/>
              </a:ext>
            </a:extLst>
          </p:cNvPr>
          <p:cNvSpPr txBox="1"/>
          <p:nvPr/>
        </p:nvSpPr>
        <p:spPr>
          <a:xfrm>
            <a:off x="8930639" y="1757680"/>
            <a:ext cx="1850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f(x) = </a:t>
            </a:r>
            <a:r>
              <a:rPr lang="en-CA" b="1" dirty="0">
                <a:solidFill>
                  <a:srgbClr val="FF0000"/>
                </a:solidFill>
              </a:rPr>
              <a:t>w</a:t>
            </a:r>
            <a:r>
              <a:rPr lang="en-CA" dirty="0"/>
              <a:t> x + </a:t>
            </a:r>
            <a:r>
              <a:rPr lang="en-CA" b="1" dirty="0">
                <a:solidFill>
                  <a:srgbClr val="FF0000"/>
                </a:solidFill>
              </a:rPr>
              <a:t>b</a:t>
            </a:r>
            <a:r>
              <a:rPr lang="en-CA" dirty="0"/>
              <a:t> 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3D9750-D907-42C2-B2F3-198732D99209}"/>
              </a:ext>
            </a:extLst>
          </p:cNvPr>
          <p:cNvGrpSpPr/>
          <p:nvPr/>
        </p:nvGrpSpPr>
        <p:grpSpPr>
          <a:xfrm>
            <a:off x="8846820" y="2817892"/>
            <a:ext cx="782319" cy="813044"/>
            <a:chOff x="8971281" y="2906005"/>
            <a:chExt cx="1750058" cy="1584959"/>
          </a:xfrm>
        </p:grpSpPr>
        <p:pic>
          <p:nvPicPr>
            <p:cNvPr id="2662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C63C3D-5C23-4B07-A9B3-5ECECA1D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52B18E-B427-4671-9EF1-6559F1227E1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11B0EAC-B0B3-4E86-8E99-4695A9B22AD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58FE9B-E490-4340-A4A5-73DDBA3CE89A}"/>
              </a:ext>
            </a:extLst>
          </p:cNvPr>
          <p:cNvSpPr txBox="1"/>
          <p:nvPr/>
        </p:nvSpPr>
        <p:spPr>
          <a:xfrm>
            <a:off x="8930640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417B0-5F11-4F0E-A21B-15EC2051F294}"/>
              </a:ext>
            </a:extLst>
          </p:cNvPr>
          <p:cNvSpPr txBox="1"/>
          <p:nvPr/>
        </p:nvSpPr>
        <p:spPr>
          <a:xfrm>
            <a:off x="9057235" y="2448560"/>
            <a:ext cx="5308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1.5</a:t>
            </a:r>
            <a:endParaRPr lang="en-US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8443F60-A3C0-4406-97DF-55F77F43A6EB}"/>
              </a:ext>
            </a:extLst>
          </p:cNvPr>
          <p:cNvGrpSpPr/>
          <p:nvPr/>
        </p:nvGrpSpPr>
        <p:grpSpPr>
          <a:xfrm>
            <a:off x="10032156" y="2817892"/>
            <a:ext cx="782319" cy="813044"/>
            <a:chOff x="8971281" y="2906005"/>
            <a:chExt cx="1750058" cy="1584959"/>
          </a:xfrm>
        </p:grpSpPr>
        <p:pic>
          <p:nvPicPr>
            <p:cNvPr id="1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A30C624-F1D3-45FE-A839-1458E541B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1FD4C7-8BB2-4488-AD20-7C5BC4FB195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7459F8-28B5-4072-9B7B-C5865E895107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F573D65F-99AC-418C-A4DB-32650F03C598}"/>
              </a:ext>
            </a:extLst>
          </p:cNvPr>
          <p:cNvSpPr txBox="1"/>
          <p:nvPr/>
        </p:nvSpPr>
        <p:spPr>
          <a:xfrm>
            <a:off x="10115976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2F06C3D-D8FB-4FD8-B838-0DBB9D7435AB}"/>
              </a:ext>
            </a:extLst>
          </p:cNvPr>
          <p:cNvSpPr txBox="1"/>
          <p:nvPr/>
        </p:nvSpPr>
        <p:spPr>
          <a:xfrm>
            <a:off x="10179273" y="2448560"/>
            <a:ext cx="5308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76B5A-0C22-444A-849A-B5F2E6A3FEAD}"/>
              </a:ext>
            </a:extLst>
          </p:cNvPr>
          <p:cNvSpPr/>
          <p:nvPr/>
        </p:nvSpPr>
        <p:spPr>
          <a:xfrm>
            <a:off x="4519930" y="3997614"/>
            <a:ext cx="3757290" cy="32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7D922-B3F0-4FCB-95DF-5C3E51A8EBB7}"/>
              </a:ext>
            </a:extLst>
          </p:cNvPr>
          <p:cNvSpPr/>
          <p:nvPr/>
        </p:nvSpPr>
        <p:spPr>
          <a:xfrm rot="5400000">
            <a:off x="3012662" y="2670349"/>
            <a:ext cx="2761806" cy="25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BC2C4E-6D40-4ABD-BFE6-277B7AEE92FA}"/>
              </a:ext>
            </a:extLst>
          </p:cNvPr>
          <p:cNvCxnSpPr>
            <a:cxnSpLocks/>
          </p:cNvCxnSpPr>
          <p:nvPr/>
        </p:nvCxnSpPr>
        <p:spPr>
          <a:xfrm flipV="1">
            <a:off x="4500880" y="1415812"/>
            <a:ext cx="0" cy="2648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F8DF82B-B4A8-468D-B920-E98BBA3D87EC}"/>
              </a:ext>
            </a:extLst>
          </p:cNvPr>
          <p:cNvCxnSpPr>
            <a:cxnSpLocks/>
          </p:cNvCxnSpPr>
          <p:nvPr/>
        </p:nvCxnSpPr>
        <p:spPr>
          <a:xfrm>
            <a:off x="4490720" y="4053840"/>
            <a:ext cx="39598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0BCBBD-509F-4DED-9466-39A4AF404FC1}"/>
              </a:ext>
            </a:extLst>
          </p:cNvPr>
          <p:cNvCxnSpPr>
            <a:cxnSpLocks/>
          </p:cNvCxnSpPr>
          <p:nvPr/>
        </p:nvCxnSpPr>
        <p:spPr>
          <a:xfrm>
            <a:off x="4500880" y="403370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B8D632-F732-4EA7-8561-4AD72A7993C0}"/>
              </a:ext>
            </a:extLst>
          </p:cNvPr>
          <p:cNvCxnSpPr>
            <a:cxnSpLocks/>
          </p:cNvCxnSpPr>
          <p:nvPr/>
        </p:nvCxnSpPr>
        <p:spPr>
          <a:xfrm>
            <a:off x="6396355" y="405275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E8384B-11F1-4C38-8ACC-C19D45000910}"/>
              </a:ext>
            </a:extLst>
          </p:cNvPr>
          <p:cNvCxnSpPr>
            <a:cxnSpLocks/>
          </p:cNvCxnSpPr>
          <p:nvPr/>
        </p:nvCxnSpPr>
        <p:spPr>
          <a:xfrm>
            <a:off x="8272780" y="4062284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A8CFB7-7E09-46AD-84BC-756101EE6B71}"/>
              </a:ext>
            </a:extLst>
          </p:cNvPr>
          <p:cNvCxnSpPr>
            <a:cxnSpLocks/>
          </p:cNvCxnSpPr>
          <p:nvPr/>
        </p:nvCxnSpPr>
        <p:spPr>
          <a:xfrm flipH="1">
            <a:off x="4403090" y="405427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AA9C80C-3070-439D-9F8B-C284C9F58491}"/>
              </a:ext>
            </a:extLst>
          </p:cNvPr>
          <p:cNvCxnSpPr>
            <a:cxnSpLocks/>
          </p:cNvCxnSpPr>
          <p:nvPr/>
        </p:nvCxnSpPr>
        <p:spPr>
          <a:xfrm flipH="1">
            <a:off x="4412615" y="2777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FB2144-0A05-46B5-8998-72FA81F65516}"/>
              </a:ext>
            </a:extLst>
          </p:cNvPr>
          <p:cNvCxnSpPr>
            <a:cxnSpLocks/>
          </p:cNvCxnSpPr>
          <p:nvPr/>
        </p:nvCxnSpPr>
        <p:spPr>
          <a:xfrm flipH="1">
            <a:off x="4412615" y="1634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46067A-1014-4050-B3A8-A094DA85A684}"/>
              </a:ext>
            </a:extLst>
          </p:cNvPr>
          <p:cNvSpPr txBox="1"/>
          <p:nvPr/>
        </p:nvSpPr>
        <p:spPr>
          <a:xfrm>
            <a:off x="4384046" y="4082076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882207-6ACE-48F4-8FBB-0A8DA13C4B4F}"/>
              </a:ext>
            </a:extLst>
          </p:cNvPr>
          <p:cNvSpPr txBox="1"/>
          <p:nvPr/>
        </p:nvSpPr>
        <p:spPr>
          <a:xfrm>
            <a:off x="6163715" y="4082076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0.5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C66606-72AB-40F5-ADEC-BAABF80F24BB}"/>
              </a:ext>
            </a:extLst>
          </p:cNvPr>
          <p:cNvSpPr txBox="1"/>
          <p:nvPr/>
        </p:nvSpPr>
        <p:spPr>
          <a:xfrm>
            <a:off x="8141970" y="4108349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A6D18-308A-4F3B-A494-2870ACF6C871}"/>
              </a:ext>
            </a:extLst>
          </p:cNvPr>
          <p:cNvSpPr txBox="1"/>
          <p:nvPr/>
        </p:nvSpPr>
        <p:spPr>
          <a:xfrm>
            <a:off x="4106560" y="3868093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E99BB8-BF19-4B88-9D35-A6B44101FF17}"/>
              </a:ext>
            </a:extLst>
          </p:cNvPr>
          <p:cNvSpPr txBox="1"/>
          <p:nvPr/>
        </p:nvSpPr>
        <p:spPr>
          <a:xfrm>
            <a:off x="4106560" y="2609334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512B3F-4A31-46C4-8B35-174F7A726342}"/>
              </a:ext>
            </a:extLst>
          </p:cNvPr>
          <p:cNvSpPr txBox="1"/>
          <p:nvPr/>
        </p:nvSpPr>
        <p:spPr>
          <a:xfrm>
            <a:off x="4147665" y="1443275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89F19F-7872-42B6-8F73-610B72D97EE7}"/>
              </a:ext>
            </a:extLst>
          </p:cNvPr>
          <p:cNvCxnSpPr>
            <a:cxnSpLocks/>
          </p:cNvCxnSpPr>
          <p:nvPr/>
        </p:nvCxnSpPr>
        <p:spPr>
          <a:xfrm flipV="1">
            <a:off x="4500880" y="2208179"/>
            <a:ext cx="3865647" cy="184307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C559D86-3804-43FD-9364-6724EC8BBBED}"/>
              </a:ext>
            </a:extLst>
          </p:cNvPr>
          <p:cNvSpPr txBox="1"/>
          <p:nvPr/>
        </p:nvSpPr>
        <p:spPr>
          <a:xfrm>
            <a:off x="6118002" y="4321306"/>
            <a:ext cx="56896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2365A76-81E3-418E-B9C7-3990C9B985BC}"/>
                  </a:ext>
                </a:extLst>
              </p:cNvPr>
              <p:cNvSpPr/>
              <p:nvPr/>
            </p:nvSpPr>
            <p:spPr>
              <a:xfrm>
                <a:off x="2400787" y="4632453"/>
                <a:ext cx="5525552" cy="380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dirty="0"/>
                  <a:t>Objective : Minimize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𝐸𝑟𝑟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2365A76-81E3-418E-B9C7-3990C9B985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87" y="4632453"/>
                <a:ext cx="5525552" cy="380361"/>
              </a:xfrm>
              <a:prstGeom prst="rect">
                <a:avLst/>
              </a:prstGeom>
              <a:blipFill>
                <a:blip r:embed="rId4"/>
                <a:stretch>
                  <a:fillRect l="-993" t="-114516" r="-3422" b="-1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64E28B8A-699C-4ADD-A1F7-F4568B43AF77}"/>
              </a:ext>
            </a:extLst>
          </p:cNvPr>
          <p:cNvSpPr txBox="1"/>
          <p:nvPr/>
        </p:nvSpPr>
        <p:spPr>
          <a:xfrm>
            <a:off x="2509736" y="5117307"/>
            <a:ext cx="92607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You compute the derivatives of the error :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2926A98-1B43-4DDF-9C1D-D2CBE48B6F8B}"/>
              </a:ext>
            </a:extLst>
          </p:cNvPr>
          <p:cNvSpPr txBox="1"/>
          <p:nvPr/>
        </p:nvSpPr>
        <p:spPr>
          <a:xfrm>
            <a:off x="2509736" y="5754127"/>
            <a:ext cx="9260732" cy="37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 – You tune the parameters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6E1CC80-780C-430A-B0E7-20E22C095FF4}"/>
                  </a:ext>
                </a:extLst>
              </p:cNvPr>
              <p:cNvSpPr txBox="1"/>
              <p:nvPr/>
            </p:nvSpPr>
            <p:spPr>
              <a:xfrm>
                <a:off x="5709119" y="5579447"/>
                <a:ext cx="1551002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6E1CC80-780C-430A-B0E7-20E22C095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119" y="5579447"/>
                <a:ext cx="1551002" cy="526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346638E-3FA5-421F-AA32-993A3CB18AAE}"/>
                  </a:ext>
                </a:extLst>
              </p:cNvPr>
              <p:cNvSpPr txBox="1"/>
              <p:nvPr/>
            </p:nvSpPr>
            <p:spPr>
              <a:xfrm>
                <a:off x="5719245" y="6123636"/>
                <a:ext cx="1457900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346638E-3FA5-421F-AA32-993A3CB18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245" y="6123636"/>
                <a:ext cx="1457900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0CD5F37C-BE37-4FEA-9C8A-B5391109711F}"/>
              </a:ext>
            </a:extLst>
          </p:cNvPr>
          <p:cNvCxnSpPr>
            <a:cxnSpLocks/>
            <a:stCxn id="72" idx="1"/>
            <a:endCxn id="71" idx="1"/>
          </p:cNvCxnSpPr>
          <p:nvPr/>
        </p:nvCxnSpPr>
        <p:spPr>
          <a:xfrm rot="10800000">
            <a:off x="2509736" y="5307489"/>
            <a:ext cx="12700" cy="633197"/>
          </a:xfrm>
          <a:prstGeom prst="curvedConnector3">
            <a:avLst>
              <a:gd name="adj1" fmla="val 180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F2A2567-CAB6-47C9-AFF2-F201E39644CD}"/>
                  </a:ext>
                </a:extLst>
              </p:cNvPr>
              <p:cNvSpPr txBox="1"/>
              <p:nvPr/>
            </p:nvSpPr>
            <p:spPr>
              <a:xfrm>
                <a:off x="6774270" y="5055529"/>
                <a:ext cx="3435985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F2A2567-CAB6-47C9-AFF2-F201E3964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270" y="5055529"/>
                <a:ext cx="3435985" cy="499560"/>
              </a:xfrm>
              <a:prstGeom prst="rect">
                <a:avLst/>
              </a:prstGeom>
              <a:blipFill>
                <a:blip r:embed="rId7"/>
                <a:stretch>
                  <a:fillRect t="-74390" b="-1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5E231A4-9576-42D4-BF34-3F3BE5DE97AF}"/>
                  </a:ext>
                </a:extLst>
              </p:cNvPr>
              <p:cNvSpPr txBox="1"/>
              <p:nvPr/>
            </p:nvSpPr>
            <p:spPr>
              <a:xfrm>
                <a:off x="9447261" y="5055529"/>
                <a:ext cx="1883835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C5E231A4-9576-42D4-BF34-3F3BE5DE9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261" y="5055529"/>
                <a:ext cx="1883835" cy="499560"/>
              </a:xfrm>
              <a:prstGeom prst="rect">
                <a:avLst/>
              </a:prstGeom>
              <a:blipFill>
                <a:blip r:embed="rId8"/>
                <a:stretch>
                  <a:fillRect t="-74390" r="-971" b="-1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743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CF61-25A6-4B5F-8566-8002176B3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9F4B9-09EB-4F14-8FFB-0285017FBD9B}"/>
              </a:ext>
            </a:extLst>
          </p:cNvPr>
          <p:cNvSpPr txBox="1"/>
          <p:nvPr/>
        </p:nvSpPr>
        <p:spPr>
          <a:xfrm>
            <a:off x="1737360" y="80264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are all familiar with linear regression</a:t>
            </a:r>
            <a:endParaRPr lang="en-US" dirty="0"/>
          </a:p>
        </p:txBody>
      </p:sp>
      <p:pic>
        <p:nvPicPr>
          <p:cNvPr id="26626" name="Picture 2" descr="RÃ©sultats de recherche d'images pour Â«Â linear regressionÂ Â»">
            <a:extLst>
              <a:ext uri="{FF2B5EF4-FFF2-40B4-BE49-F238E27FC236}">
                <a16:creationId xmlns:a16="http://schemas.microsoft.com/office/drawing/2014/main" id="{FF3162ED-8620-4203-A850-3FB995F1F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/>
          <a:stretch/>
        </p:blipFill>
        <p:spPr bwMode="auto">
          <a:xfrm>
            <a:off x="3970019" y="1415812"/>
            <a:ext cx="4643121" cy="30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A5AEC-E84B-485A-A215-3144B8287140}"/>
              </a:ext>
            </a:extLst>
          </p:cNvPr>
          <p:cNvSpPr txBox="1"/>
          <p:nvPr/>
        </p:nvSpPr>
        <p:spPr>
          <a:xfrm>
            <a:off x="3970019" y="2499360"/>
            <a:ext cx="297181" cy="589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A0228-C6BE-4511-9792-EDFE3AB03D12}"/>
              </a:ext>
            </a:extLst>
          </p:cNvPr>
          <p:cNvSpPr txBox="1"/>
          <p:nvPr/>
        </p:nvSpPr>
        <p:spPr>
          <a:xfrm>
            <a:off x="6118002" y="4321306"/>
            <a:ext cx="56896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endParaRPr lang="en-US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D580CF6-A74A-46F9-8520-665EB345BA5C}"/>
              </a:ext>
            </a:extLst>
          </p:cNvPr>
          <p:cNvSpPr txBox="1"/>
          <p:nvPr/>
        </p:nvSpPr>
        <p:spPr>
          <a:xfrm>
            <a:off x="3913504" y="1281668"/>
            <a:ext cx="31369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BCA0B-EF97-4131-A403-66FF1854E816}"/>
              </a:ext>
            </a:extLst>
          </p:cNvPr>
          <p:cNvSpPr txBox="1"/>
          <p:nvPr/>
        </p:nvSpPr>
        <p:spPr>
          <a:xfrm>
            <a:off x="8930639" y="1757680"/>
            <a:ext cx="1850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f(x) = </a:t>
            </a:r>
            <a:r>
              <a:rPr lang="en-CA" b="1" dirty="0">
                <a:solidFill>
                  <a:srgbClr val="FF0000"/>
                </a:solidFill>
              </a:rPr>
              <a:t>w</a:t>
            </a:r>
            <a:r>
              <a:rPr lang="en-CA" dirty="0"/>
              <a:t> x + </a:t>
            </a:r>
            <a:r>
              <a:rPr lang="en-CA" b="1" dirty="0">
                <a:solidFill>
                  <a:srgbClr val="FF0000"/>
                </a:solidFill>
              </a:rPr>
              <a:t>b</a:t>
            </a:r>
            <a:r>
              <a:rPr lang="en-CA" dirty="0"/>
              <a:t> 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3D9750-D907-42C2-B2F3-198732D99209}"/>
              </a:ext>
            </a:extLst>
          </p:cNvPr>
          <p:cNvGrpSpPr/>
          <p:nvPr/>
        </p:nvGrpSpPr>
        <p:grpSpPr>
          <a:xfrm>
            <a:off x="8846820" y="2817892"/>
            <a:ext cx="782319" cy="813044"/>
            <a:chOff x="8971281" y="2906005"/>
            <a:chExt cx="1750058" cy="1584959"/>
          </a:xfrm>
        </p:grpSpPr>
        <p:pic>
          <p:nvPicPr>
            <p:cNvPr id="2662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C63C3D-5C23-4B07-A9B3-5ECECA1D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52B18E-B427-4671-9EF1-6559F1227E1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11B0EAC-B0B3-4E86-8E99-4695A9B22AD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58FE9B-E490-4340-A4A5-73DDBA3CE89A}"/>
              </a:ext>
            </a:extLst>
          </p:cNvPr>
          <p:cNvSpPr txBox="1"/>
          <p:nvPr/>
        </p:nvSpPr>
        <p:spPr>
          <a:xfrm>
            <a:off x="8930640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417B0-5F11-4F0E-A21B-15EC2051F294}"/>
              </a:ext>
            </a:extLst>
          </p:cNvPr>
          <p:cNvSpPr txBox="1"/>
          <p:nvPr/>
        </p:nvSpPr>
        <p:spPr>
          <a:xfrm>
            <a:off x="9057235" y="2448560"/>
            <a:ext cx="5308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1.7</a:t>
            </a:r>
            <a:endParaRPr lang="en-US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8443F60-A3C0-4406-97DF-55F77F43A6EB}"/>
              </a:ext>
            </a:extLst>
          </p:cNvPr>
          <p:cNvGrpSpPr/>
          <p:nvPr/>
        </p:nvGrpSpPr>
        <p:grpSpPr>
          <a:xfrm>
            <a:off x="10032156" y="2817892"/>
            <a:ext cx="782319" cy="813044"/>
            <a:chOff x="8971281" y="2906005"/>
            <a:chExt cx="1750058" cy="1584959"/>
          </a:xfrm>
        </p:grpSpPr>
        <p:pic>
          <p:nvPicPr>
            <p:cNvPr id="1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A30C624-F1D3-45FE-A839-1458E541B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1FD4C7-8BB2-4488-AD20-7C5BC4FB195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7459F8-28B5-4072-9B7B-C5865E895107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F573D65F-99AC-418C-A4DB-32650F03C598}"/>
              </a:ext>
            </a:extLst>
          </p:cNvPr>
          <p:cNvSpPr txBox="1"/>
          <p:nvPr/>
        </p:nvSpPr>
        <p:spPr>
          <a:xfrm>
            <a:off x="10115976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2F06C3D-D8FB-4FD8-B838-0DBB9D7435AB}"/>
              </a:ext>
            </a:extLst>
          </p:cNvPr>
          <p:cNvSpPr txBox="1"/>
          <p:nvPr/>
        </p:nvSpPr>
        <p:spPr>
          <a:xfrm>
            <a:off x="10179273" y="2448560"/>
            <a:ext cx="5308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76B5A-0C22-444A-849A-B5F2E6A3FEAD}"/>
              </a:ext>
            </a:extLst>
          </p:cNvPr>
          <p:cNvSpPr/>
          <p:nvPr/>
        </p:nvSpPr>
        <p:spPr>
          <a:xfrm>
            <a:off x="4519930" y="3997614"/>
            <a:ext cx="3757290" cy="32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7D922-B3F0-4FCB-95DF-5C3E51A8EBB7}"/>
              </a:ext>
            </a:extLst>
          </p:cNvPr>
          <p:cNvSpPr/>
          <p:nvPr/>
        </p:nvSpPr>
        <p:spPr>
          <a:xfrm rot="5400000">
            <a:off x="3012662" y="2670349"/>
            <a:ext cx="2761806" cy="25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BC2C4E-6D40-4ABD-BFE6-277B7AEE92FA}"/>
              </a:ext>
            </a:extLst>
          </p:cNvPr>
          <p:cNvCxnSpPr>
            <a:cxnSpLocks/>
          </p:cNvCxnSpPr>
          <p:nvPr/>
        </p:nvCxnSpPr>
        <p:spPr>
          <a:xfrm flipV="1">
            <a:off x="4500880" y="1415812"/>
            <a:ext cx="0" cy="2648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F8DF82B-B4A8-468D-B920-E98BBA3D87EC}"/>
              </a:ext>
            </a:extLst>
          </p:cNvPr>
          <p:cNvCxnSpPr>
            <a:cxnSpLocks/>
          </p:cNvCxnSpPr>
          <p:nvPr/>
        </p:nvCxnSpPr>
        <p:spPr>
          <a:xfrm>
            <a:off x="4490720" y="4053840"/>
            <a:ext cx="39598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0BCBBD-509F-4DED-9466-39A4AF404FC1}"/>
              </a:ext>
            </a:extLst>
          </p:cNvPr>
          <p:cNvCxnSpPr>
            <a:cxnSpLocks/>
          </p:cNvCxnSpPr>
          <p:nvPr/>
        </p:nvCxnSpPr>
        <p:spPr>
          <a:xfrm>
            <a:off x="4500880" y="403370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B8D632-F732-4EA7-8561-4AD72A7993C0}"/>
              </a:ext>
            </a:extLst>
          </p:cNvPr>
          <p:cNvCxnSpPr>
            <a:cxnSpLocks/>
          </p:cNvCxnSpPr>
          <p:nvPr/>
        </p:nvCxnSpPr>
        <p:spPr>
          <a:xfrm>
            <a:off x="6396355" y="405275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E8384B-11F1-4C38-8ACC-C19D45000910}"/>
              </a:ext>
            </a:extLst>
          </p:cNvPr>
          <p:cNvCxnSpPr>
            <a:cxnSpLocks/>
          </p:cNvCxnSpPr>
          <p:nvPr/>
        </p:nvCxnSpPr>
        <p:spPr>
          <a:xfrm>
            <a:off x="8272780" y="4062284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A8CFB7-7E09-46AD-84BC-756101EE6B71}"/>
              </a:ext>
            </a:extLst>
          </p:cNvPr>
          <p:cNvCxnSpPr>
            <a:cxnSpLocks/>
          </p:cNvCxnSpPr>
          <p:nvPr/>
        </p:nvCxnSpPr>
        <p:spPr>
          <a:xfrm flipH="1">
            <a:off x="4403090" y="405427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AA9C80C-3070-439D-9F8B-C284C9F58491}"/>
              </a:ext>
            </a:extLst>
          </p:cNvPr>
          <p:cNvCxnSpPr>
            <a:cxnSpLocks/>
          </p:cNvCxnSpPr>
          <p:nvPr/>
        </p:nvCxnSpPr>
        <p:spPr>
          <a:xfrm flipH="1">
            <a:off x="4412615" y="2777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FB2144-0A05-46B5-8998-72FA81F65516}"/>
              </a:ext>
            </a:extLst>
          </p:cNvPr>
          <p:cNvCxnSpPr>
            <a:cxnSpLocks/>
          </p:cNvCxnSpPr>
          <p:nvPr/>
        </p:nvCxnSpPr>
        <p:spPr>
          <a:xfrm flipH="1">
            <a:off x="4412615" y="1634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46067A-1014-4050-B3A8-A094DA85A684}"/>
              </a:ext>
            </a:extLst>
          </p:cNvPr>
          <p:cNvSpPr txBox="1"/>
          <p:nvPr/>
        </p:nvSpPr>
        <p:spPr>
          <a:xfrm>
            <a:off x="4384046" y="4082076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882207-6ACE-48F4-8FBB-0A8DA13C4B4F}"/>
              </a:ext>
            </a:extLst>
          </p:cNvPr>
          <p:cNvSpPr txBox="1"/>
          <p:nvPr/>
        </p:nvSpPr>
        <p:spPr>
          <a:xfrm>
            <a:off x="6163715" y="4082076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0.5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C66606-72AB-40F5-ADEC-BAABF80F24BB}"/>
              </a:ext>
            </a:extLst>
          </p:cNvPr>
          <p:cNvSpPr txBox="1"/>
          <p:nvPr/>
        </p:nvSpPr>
        <p:spPr>
          <a:xfrm>
            <a:off x="8141970" y="4108349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A6D18-308A-4F3B-A494-2870ACF6C871}"/>
              </a:ext>
            </a:extLst>
          </p:cNvPr>
          <p:cNvSpPr txBox="1"/>
          <p:nvPr/>
        </p:nvSpPr>
        <p:spPr>
          <a:xfrm>
            <a:off x="4106560" y="3868093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E99BB8-BF19-4B88-9D35-A6B44101FF17}"/>
              </a:ext>
            </a:extLst>
          </p:cNvPr>
          <p:cNvSpPr txBox="1"/>
          <p:nvPr/>
        </p:nvSpPr>
        <p:spPr>
          <a:xfrm>
            <a:off x="4106560" y="2609334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512B3F-4A31-46C4-8B35-174F7A726342}"/>
              </a:ext>
            </a:extLst>
          </p:cNvPr>
          <p:cNvSpPr txBox="1"/>
          <p:nvPr/>
        </p:nvSpPr>
        <p:spPr>
          <a:xfrm>
            <a:off x="4147665" y="1443275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89F19F-7872-42B6-8F73-610B72D97EE7}"/>
              </a:ext>
            </a:extLst>
          </p:cNvPr>
          <p:cNvCxnSpPr>
            <a:cxnSpLocks/>
          </p:cNvCxnSpPr>
          <p:nvPr/>
        </p:nvCxnSpPr>
        <p:spPr>
          <a:xfrm flipV="1">
            <a:off x="4500880" y="1887166"/>
            <a:ext cx="3949700" cy="216408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9B2EE8D-4CCE-4C1E-8C1A-4F873FE92385}"/>
              </a:ext>
            </a:extLst>
          </p:cNvPr>
          <p:cNvSpPr txBox="1"/>
          <p:nvPr/>
        </p:nvSpPr>
        <p:spPr>
          <a:xfrm>
            <a:off x="6118002" y="4321306"/>
            <a:ext cx="56896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8CE9462-6DA3-41E8-904A-84A4E909E37B}"/>
                  </a:ext>
                </a:extLst>
              </p:cNvPr>
              <p:cNvSpPr/>
              <p:nvPr/>
            </p:nvSpPr>
            <p:spPr>
              <a:xfrm>
                <a:off x="2400787" y="4632453"/>
                <a:ext cx="5525552" cy="380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dirty="0"/>
                  <a:t>Objective : Minimize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𝐸𝑟𝑟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8CE9462-6DA3-41E8-904A-84A4E909E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87" y="4632453"/>
                <a:ext cx="5525552" cy="380361"/>
              </a:xfrm>
              <a:prstGeom prst="rect">
                <a:avLst/>
              </a:prstGeom>
              <a:blipFill>
                <a:blip r:embed="rId4"/>
                <a:stretch>
                  <a:fillRect l="-993" t="-114516" r="-3422" b="-1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1B739AB4-00C1-49DD-A541-E969BD55A4AC}"/>
              </a:ext>
            </a:extLst>
          </p:cNvPr>
          <p:cNvSpPr txBox="1"/>
          <p:nvPr/>
        </p:nvSpPr>
        <p:spPr>
          <a:xfrm>
            <a:off x="2509736" y="5117307"/>
            <a:ext cx="92607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You compute the derivatives of the error :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0F5C48-7084-46B0-A1D4-2173621E2464}"/>
              </a:ext>
            </a:extLst>
          </p:cNvPr>
          <p:cNvSpPr txBox="1"/>
          <p:nvPr/>
        </p:nvSpPr>
        <p:spPr>
          <a:xfrm>
            <a:off x="2509736" y="5754127"/>
            <a:ext cx="9260732" cy="37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 – You tune the parameters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02A8555-63AB-4B4A-9916-1ECD5CBBD0F2}"/>
                  </a:ext>
                </a:extLst>
              </p:cNvPr>
              <p:cNvSpPr txBox="1"/>
              <p:nvPr/>
            </p:nvSpPr>
            <p:spPr>
              <a:xfrm>
                <a:off x="5709119" y="5579447"/>
                <a:ext cx="1551002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02A8555-63AB-4B4A-9916-1ECD5CBBD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119" y="5579447"/>
                <a:ext cx="1551002" cy="526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3E0C595-46E0-490F-9A40-B66706CB995B}"/>
                  </a:ext>
                </a:extLst>
              </p:cNvPr>
              <p:cNvSpPr txBox="1"/>
              <p:nvPr/>
            </p:nvSpPr>
            <p:spPr>
              <a:xfrm>
                <a:off x="5719245" y="6123636"/>
                <a:ext cx="1457900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3E0C595-46E0-490F-9A40-B66706CB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245" y="6123636"/>
                <a:ext cx="1457900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1B31A5BB-9398-46C9-B603-794AE8D538AE}"/>
              </a:ext>
            </a:extLst>
          </p:cNvPr>
          <p:cNvCxnSpPr>
            <a:cxnSpLocks/>
            <a:stCxn id="70" idx="1"/>
            <a:endCxn id="69" idx="1"/>
          </p:cNvCxnSpPr>
          <p:nvPr/>
        </p:nvCxnSpPr>
        <p:spPr>
          <a:xfrm rot="10800000">
            <a:off x="2509736" y="5307489"/>
            <a:ext cx="12700" cy="633197"/>
          </a:xfrm>
          <a:prstGeom prst="curvedConnector3">
            <a:avLst>
              <a:gd name="adj1" fmla="val 180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A82A17-2F6B-4A32-9C1F-AE639200934F}"/>
                  </a:ext>
                </a:extLst>
              </p:cNvPr>
              <p:cNvSpPr txBox="1"/>
              <p:nvPr/>
            </p:nvSpPr>
            <p:spPr>
              <a:xfrm>
                <a:off x="6774270" y="5055529"/>
                <a:ext cx="3435985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AA82A17-2F6B-4A32-9C1F-AE6392009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270" y="5055529"/>
                <a:ext cx="3435985" cy="499560"/>
              </a:xfrm>
              <a:prstGeom prst="rect">
                <a:avLst/>
              </a:prstGeom>
              <a:blipFill>
                <a:blip r:embed="rId7"/>
                <a:stretch>
                  <a:fillRect t="-74390" b="-1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8B8ABB5-B407-4BF6-B36C-3372DD1A7CAA}"/>
                  </a:ext>
                </a:extLst>
              </p:cNvPr>
              <p:cNvSpPr txBox="1"/>
              <p:nvPr/>
            </p:nvSpPr>
            <p:spPr>
              <a:xfrm>
                <a:off x="9447261" y="5055529"/>
                <a:ext cx="1883835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8B8ABB5-B407-4BF6-B36C-3372DD1A7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261" y="5055529"/>
                <a:ext cx="1883835" cy="499560"/>
              </a:xfrm>
              <a:prstGeom prst="rect">
                <a:avLst/>
              </a:prstGeom>
              <a:blipFill>
                <a:blip r:embed="rId8"/>
                <a:stretch>
                  <a:fillRect t="-74390" r="-971" b="-1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3678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CF61-25A6-4B5F-8566-8002176B3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9F4B9-09EB-4F14-8FFB-0285017FBD9B}"/>
              </a:ext>
            </a:extLst>
          </p:cNvPr>
          <p:cNvSpPr txBox="1"/>
          <p:nvPr/>
        </p:nvSpPr>
        <p:spPr>
          <a:xfrm>
            <a:off x="1737360" y="80264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are all familiar with linear regression</a:t>
            </a:r>
            <a:endParaRPr lang="en-US" dirty="0"/>
          </a:p>
        </p:txBody>
      </p:sp>
      <p:pic>
        <p:nvPicPr>
          <p:cNvPr id="26626" name="Picture 2" descr="RÃ©sultats de recherche d'images pour Â«Â linear regressionÂ Â»">
            <a:extLst>
              <a:ext uri="{FF2B5EF4-FFF2-40B4-BE49-F238E27FC236}">
                <a16:creationId xmlns:a16="http://schemas.microsoft.com/office/drawing/2014/main" id="{FF3162ED-8620-4203-A850-3FB995F1F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"/>
          <a:stretch/>
        </p:blipFill>
        <p:spPr bwMode="auto">
          <a:xfrm>
            <a:off x="3970019" y="1415812"/>
            <a:ext cx="4643121" cy="30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AA5AEC-E84B-485A-A215-3144B8287140}"/>
              </a:ext>
            </a:extLst>
          </p:cNvPr>
          <p:cNvSpPr txBox="1"/>
          <p:nvPr/>
        </p:nvSpPr>
        <p:spPr>
          <a:xfrm>
            <a:off x="3970019" y="2499360"/>
            <a:ext cx="297181" cy="589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A0228-C6BE-4511-9792-EDFE3AB03D12}"/>
              </a:ext>
            </a:extLst>
          </p:cNvPr>
          <p:cNvSpPr txBox="1"/>
          <p:nvPr/>
        </p:nvSpPr>
        <p:spPr>
          <a:xfrm>
            <a:off x="6118002" y="4321306"/>
            <a:ext cx="56896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endParaRPr lang="en-US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D580CF6-A74A-46F9-8520-665EB345BA5C}"/>
              </a:ext>
            </a:extLst>
          </p:cNvPr>
          <p:cNvSpPr txBox="1"/>
          <p:nvPr/>
        </p:nvSpPr>
        <p:spPr>
          <a:xfrm>
            <a:off x="3913504" y="1281668"/>
            <a:ext cx="31369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BCA0B-EF97-4131-A403-66FF1854E816}"/>
              </a:ext>
            </a:extLst>
          </p:cNvPr>
          <p:cNvSpPr txBox="1"/>
          <p:nvPr/>
        </p:nvSpPr>
        <p:spPr>
          <a:xfrm>
            <a:off x="8930639" y="1757680"/>
            <a:ext cx="1850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f(x) = </a:t>
            </a:r>
            <a:r>
              <a:rPr lang="en-CA" b="1" dirty="0">
                <a:solidFill>
                  <a:srgbClr val="FF0000"/>
                </a:solidFill>
              </a:rPr>
              <a:t>w</a:t>
            </a:r>
            <a:r>
              <a:rPr lang="en-CA" dirty="0"/>
              <a:t> x + </a:t>
            </a:r>
            <a:r>
              <a:rPr lang="en-CA" b="1" dirty="0">
                <a:solidFill>
                  <a:srgbClr val="FF0000"/>
                </a:solidFill>
              </a:rPr>
              <a:t>b</a:t>
            </a:r>
            <a:r>
              <a:rPr lang="en-CA" dirty="0"/>
              <a:t> 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3D9750-D907-42C2-B2F3-198732D99209}"/>
              </a:ext>
            </a:extLst>
          </p:cNvPr>
          <p:cNvGrpSpPr/>
          <p:nvPr/>
        </p:nvGrpSpPr>
        <p:grpSpPr>
          <a:xfrm>
            <a:off x="8846820" y="2817892"/>
            <a:ext cx="782319" cy="813044"/>
            <a:chOff x="8971281" y="2906005"/>
            <a:chExt cx="1750058" cy="1584959"/>
          </a:xfrm>
        </p:grpSpPr>
        <p:pic>
          <p:nvPicPr>
            <p:cNvPr id="2662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C63C3D-5C23-4B07-A9B3-5ECECA1D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52B18E-B427-4671-9EF1-6559F1227E1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11B0EAC-B0B3-4E86-8E99-4695A9B22AD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58FE9B-E490-4340-A4A5-73DDBA3CE89A}"/>
              </a:ext>
            </a:extLst>
          </p:cNvPr>
          <p:cNvSpPr txBox="1"/>
          <p:nvPr/>
        </p:nvSpPr>
        <p:spPr>
          <a:xfrm>
            <a:off x="8930640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417B0-5F11-4F0E-A21B-15EC2051F294}"/>
              </a:ext>
            </a:extLst>
          </p:cNvPr>
          <p:cNvSpPr txBox="1"/>
          <p:nvPr/>
        </p:nvSpPr>
        <p:spPr>
          <a:xfrm>
            <a:off x="9057235" y="2448560"/>
            <a:ext cx="5308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</a:t>
            </a:r>
            <a:endParaRPr lang="en-US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8443F60-A3C0-4406-97DF-55F77F43A6EB}"/>
              </a:ext>
            </a:extLst>
          </p:cNvPr>
          <p:cNvGrpSpPr/>
          <p:nvPr/>
        </p:nvGrpSpPr>
        <p:grpSpPr>
          <a:xfrm>
            <a:off x="10032156" y="2817892"/>
            <a:ext cx="782319" cy="813044"/>
            <a:chOff x="8971281" y="2906005"/>
            <a:chExt cx="1750058" cy="1584959"/>
          </a:xfrm>
        </p:grpSpPr>
        <p:pic>
          <p:nvPicPr>
            <p:cNvPr id="1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A30C624-F1D3-45FE-A839-1458E541B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1FD4C7-8BB2-4488-AD20-7C5BC4FB195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7459F8-28B5-4072-9B7B-C5865E895107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F573D65F-99AC-418C-A4DB-32650F03C598}"/>
              </a:ext>
            </a:extLst>
          </p:cNvPr>
          <p:cNvSpPr txBox="1"/>
          <p:nvPr/>
        </p:nvSpPr>
        <p:spPr>
          <a:xfrm>
            <a:off x="10115976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2F06C3D-D8FB-4FD8-B838-0DBB9D7435AB}"/>
              </a:ext>
            </a:extLst>
          </p:cNvPr>
          <p:cNvSpPr txBox="1"/>
          <p:nvPr/>
        </p:nvSpPr>
        <p:spPr>
          <a:xfrm>
            <a:off x="10179273" y="2448560"/>
            <a:ext cx="5308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76B5A-0C22-444A-849A-B5F2E6A3FEAD}"/>
              </a:ext>
            </a:extLst>
          </p:cNvPr>
          <p:cNvSpPr/>
          <p:nvPr/>
        </p:nvSpPr>
        <p:spPr>
          <a:xfrm>
            <a:off x="4519930" y="3997614"/>
            <a:ext cx="3757290" cy="32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7D922-B3F0-4FCB-95DF-5C3E51A8EBB7}"/>
              </a:ext>
            </a:extLst>
          </p:cNvPr>
          <p:cNvSpPr/>
          <p:nvPr/>
        </p:nvSpPr>
        <p:spPr>
          <a:xfrm rot="5400000">
            <a:off x="3012662" y="2670349"/>
            <a:ext cx="2761806" cy="25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BC2C4E-6D40-4ABD-BFE6-277B7AEE92FA}"/>
              </a:ext>
            </a:extLst>
          </p:cNvPr>
          <p:cNvCxnSpPr>
            <a:cxnSpLocks/>
          </p:cNvCxnSpPr>
          <p:nvPr/>
        </p:nvCxnSpPr>
        <p:spPr>
          <a:xfrm flipV="1">
            <a:off x="4500880" y="1415812"/>
            <a:ext cx="0" cy="2648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F8DF82B-B4A8-468D-B920-E98BBA3D87EC}"/>
              </a:ext>
            </a:extLst>
          </p:cNvPr>
          <p:cNvCxnSpPr>
            <a:cxnSpLocks/>
          </p:cNvCxnSpPr>
          <p:nvPr/>
        </p:nvCxnSpPr>
        <p:spPr>
          <a:xfrm>
            <a:off x="4490720" y="4053840"/>
            <a:ext cx="39598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0BCBBD-509F-4DED-9466-39A4AF404FC1}"/>
              </a:ext>
            </a:extLst>
          </p:cNvPr>
          <p:cNvCxnSpPr>
            <a:cxnSpLocks/>
          </p:cNvCxnSpPr>
          <p:nvPr/>
        </p:nvCxnSpPr>
        <p:spPr>
          <a:xfrm>
            <a:off x="4500880" y="403370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B8D632-F732-4EA7-8561-4AD72A7993C0}"/>
              </a:ext>
            </a:extLst>
          </p:cNvPr>
          <p:cNvCxnSpPr>
            <a:cxnSpLocks/>
          </p:cNvCxnSpPr>
          <p:nvPr/>
        </p:nvCxnSpPr>
        <p:spPr>
          <a:xfrm>
            <a:off x="6396355" y="405275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E8384B-11F1-4C38-8ACC-C19D45000910}"/>
              </a:ext>
            </a:extLst>
          </p:cNvPr>
          <p:cNvCxnSpPr>
            <a:cxnSpLocks/>
          </p:cNvCxnSpPr>
          <p:nvPr/>
        </p:nvCxnSpPr>
        <p:spPr>
          <a:xfrm>
            <a:off x="8272780" y="4062284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A8CFB7-7E09-46AD-84BC-756101EE6B71}"/>
              </a:ext>
            </a:extLst>
          </p:cNvPr>
          <p:cNvCxnSpPr>
            <a:cxnSpLocks/>
          </p:cNvCxnSpPr>
          <p:nvPr/>
        </p:nvCxnSpPr>
        <p:spPr>
          <a:xfrm flipH="1">
            <a:off x="4403090" y="405427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AA9C80C-3070-439D-9F8B-C284C9F58491}"/>
              </a:ext>
            </a:extLst>
          </p:cNvPr>
          <p:cNvCxnSpPr>
            <a:cxnSpLocks/>
          </p:cNvCxnSpPr>
          <p:nvPr/>
        </p:nvCxnSpPr>
        <p:spPr>
          <a:xfrm flipH="1">
            <a:off x="4412615" y="2777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FB2144-0A05-46B5-8998-72FA81F65516}"/>
              </a:ext>
            </a:extLst>
          </p:cNvPr>
          <p:cNvCxnSpPr>
            <a:cxnSpLocks/>
          </p:cNvCxnSpPr>
          <p:nvPr/>
        </p:nvCxnSpPr>
        <p:spPr>
          <a:xfrm flipH="1">
            <a:off x="4412615" y="1634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46067A-1014-4050-B3A8-A094DA85A684}"/>
              </a:ext>
            </a:extLst>
          </p:cNvPr>
          <p:cNvSpPr txBox="1"/>
          <p:nvPr/>
        </p:nvSpPr>
        <p:spPr>
          <a:xfrm>
            <a:off x="4384046" y="4082076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882207-6ACE-48F4-8FBB-0A8DA13C4B4F}"/>
              </a:ext>
            </a:extLst>
          </p:cNvPr>
          <p:cNvSpPr txBox="1"/>
          <p:nvPr/>
        </p:nvSpPr>
        <p:spPr>
          <a:xfrm>
            <a:off x="6163715" y="4082076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0.5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C66606-72AB-40F5-ADEC-BAABF80F24BB}"/>
              </a:ext>
            </a:extLst>
          </p:cNvPr>
          <p:cNvSpPr txBox="1"/>
          <p:nvPr/>
        </p:nvSpPr>
        <p:spPr>
          <a:xfrm>
            <a:off x="8141970" y="4108349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A6D18-308A-4F3B-A494-2870ACF6C871}"/>
              </a:ext>
            </a:extLst>
          </p:cNvPr>
          <p:cNvSpPr txBox="1"/>
          <p:nvPr/>
        </p:nvSpPr>
        <p:spPr>
          <a:xfrm>
            <a:off x="4106560" y="3868093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E99BB8-BF19-4B88-9D35-A6B44101FF17}"/>
              </a:ext>
            </a:extLst>
          </p:cNvPr>
          <p:cNvSpPr txBox="1"/>
          <p:nvPr/>
        </p:nvSpPr>
        <p:spPr>
          <a:xfrm>
            <a:off x="4106560" y="2609334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512B3F-4A31-46C4-8B35-174F7A726342}"/>
              </a:ext>
            </a:extLst>
          </p:cNvPr>
          <p:cNvSpPr txBox="1"/>
          <p:nvPr/>
        </p:nvSpPr>
        <p:spPr>
          <a:xfrm>
            <a:off x="4147665" y="1443275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89F19F-7872-42B6-8F73-610B72D97EE7}"/>
              </a:ext>
            </a:extLst>
          </p:cNvPr>
          <p:cNvCxnSpPr>
            <a:cxnSpLocks/>
          </p:cNvCxnSpPr>
          <p:nvPr/>
        </p:nvCxnSpPr>
        <p:spPr>
          <a:xfrm flipV="1">
            <a:off x="4500880" y="1556426"/>
            <a:ext cx="3949700" cy="249482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89B87BD-D721-4C78-BE1C-BFF9D5CBE845}"/>
                  </a:ext>
                </a:extLst>
              </p:cNvPr>
              <p:cNvSpPr/>
              <p:nvPr/>
            </p:nvSpPr>
            <p:spPr>
              <a:xfrm>
                <a:off x="2400787" y="4632453"/>
                <a:ext cx="6049793" cy="3803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dirty="0"/>
                  <a:t>Objective : Minimize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𝐸𝑟𝑟</m:t>
                    </m:r>
                    <m:r>
                      <a:rPr lang="en-CA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CA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CA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89B87BD-D721-4C78-BE1C-BFF9D5CBE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787" y="4632453"/>
                <a:ext cx="6049793" cy="380361"/>
              </a:xfrm>
              <a:prstGeom prst="rect">
                <a:avLst/>
              </a:prstGeom>
              <a:blipFill>
                <a:blip r:embed="rId4"/>
                <a:stretch>
                  <a:fillRect l="-907" t="-114516" b="-1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DA53E9EF-F1DC-4510-9B85-8565D8CA2FF3}"/>
              </a:ext>
            </a:extLst>
          </p:cNvPr>
          <p:cNvSpPr txBox="1"/>
          <p:nvPr/>
        </p:nvSpPr>
        <p:spPr>
          <a:xfrm>
            <a:off x="2509736" y="5117307"/>
            <a:ext cx="9260732" cy="38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You compute the derivatives of the error :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B0DF8D-A71E-4739-9C24-2481E9A3CFD1}"/>
              </a:ext>
            </a:extLst>
          </p:cNvPr>
          <p:cNvSpPr txBox="1"/>
          <p:nvPr/>
        </p:nvSpPr>
        <p:spPr>
          <a:xfrm>
            <a:off x="2509736" y="5754127"/>
            <a:ext cx="9260732" cy="373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 – You tune the parameters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63D7D52-4EDE-44BA-96A7-2774A2CF8B03}"/>
                  </a:ext>
                </a:extLst>
              </p:cNvPr>
              <p:cNvSpPr txBox="1"/>
              <p:nvPr/>
            </p:nvSpPr>
            <p:spPr>
              <a:xfrm>
                <a:off x="5709119" y="5579447"/>
                <a:ext cx="1551002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63D7D52-4EDE-44BA-96A7-2774A2CF8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9119" y="5579447"/>
                <a:ext cx="1551002" cy="526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F7B7633-4D83-458C-99BD-419CC5314469}"/>
                  </a:ext>
                </a:extLst>
              </p:cNvPr>
              <p:cNvSpPr txBox="1"/>
              <p:nvPr/>
            </p:nvSpPr>
            <p:spPr>
              <a:xfrm>
                <a:off x="5719245" y="6123636"/>
                <a:ext cx="1457900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 ←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F7B7633-4D83-458C-99BD-419CC5314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245" y="6123636"/>
                <a:ext cx="1457900" cy="5266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48D4721A-1BEF-47A9-AA02-B47DC169F583}"/>
              </a:ext>
            </a:extLst>
          </p:cNvPr>
          <p:cNvCxnSpPr>
            <a:cxnSpLocks/>
            <a:stCxn id="80" idx="1"/>
            <a:endCxn id="79" idx="1"/>
          </p:cNvCxnSpPr>
          <p:nvPr/>
        </p:nvCxnSpPr>
        <p:spPr>
          <a:xfrm rot="10800000">
            <a:off x="2509736" y="5307489"/>
            <a:ext cx="12700" cy="633197"/>
          </a:xfrm>
          <a:prstGeom prst="curvedConnector3">
            <a:avLst>
              <a:gd name="adj1" fmla="val 180000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B761AF1-FB9E-48C2-98B1-5BEB3D94C959}"/>
                  </a:ext>
                </a:extLst>
              </p:cNvPr>
              <p:cNvSpPr txBox="1"/>
              <p:nvPr/>
            </p:nvSpPr>
            <p:spPr>
              <a:xfrm>
                <a:off x="6774270" y="5055529"/>
                <a:ext cx="3435985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B761AF1-FB9E-48C2-98B1-5BEB3D94C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270" y="5055529"/>
                <a:ext cx="3435985" cy="499560"/>
              </a:xfrm>
              <a:prstGeom prst="rect">
                <a:avLst/>
              </a:prstGeom>
              <a:blipFill>
                <a:blip r:embed="rId7"/>
                <a:stretch>
                  <a:fillRect t="-74390" b="-1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B258EB6-EBF7-47C9-BD24-B34342E0CB08}"/>
                  </a:ext>
                </a:extLst>
              </p:cNvPr>
              <p:cNvSpPr txBox="1"/>
              <p:nvPr/>
            </p:nvSpPr>
            <p:spPr>
              <a:xfrm>
                <a:off x="9447261" y="5055529"/>
                <a:ext cx="1883835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𝐸𝑟𝑟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CA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B258EB6-EBF7-47C9-BD24-B34342E0C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261" y="5055529"/>
                <a:ext cx="1883835" cy="499560"/>
              </a:xfrm>
              <a:prstGeom prst="rect">
                <a:avLst/>
              </a:prstGeom>
              <a:blipFill>
                <a:blip r:embed="rId8"/>
                <a:stretch>
                  <a:fillRect t="-74390" r="-971" b="-125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365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2CF61-25A6-4B5F-8566-8002176B37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A5AEC-E84B-485A-A215-3144B8287140}"/>
              </a:ext>
            </a:extLst>
          </p:cNvPr>
          <p:cNvSpPr txBox="1"/>
          <p:nvPr/>
        </p:nvSpPr>
        <p:spPr>
          <a:xfrm>
            <a:off x="3970019" y="2499360"/>
            <a:ext cx="297181" cy="589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A0228-C6BE-4511-9792-EDFE3AB03D12}"/>
              </a:ext>
            </a:extLst>
          </p:cNvPr>
          <p:cNvSpPr txBox="1"/>
          <p:nvPr/>
        </p:nvSpPr>
        <p:spPr>
          <a:xfrm>
            <a:off x="6118002" y="4321306"/>
            <a:ext cx="56896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endParaRPr lang="en-US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D580CF6-A74A-46F9-8520-665EB345BA5C}"/>
              </a:ext>
            </a:extLst>
          </p:cNvPr>
          <p:cNvSpPr txBox="1"/>
          <p:nvPr/>
        </p:nvSpPr>
        <p:spPr>
          <a:xfrm>
            <a:off x="3913504" y="1281668"/>
            <a:ext cx="31369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BCA0B-EF97-4131-A403-66FF1854E816}"/>
              </a:ext>
            </a:extLst>
          </p:cNvPr>
          <p:cNvSpPr txBox="1"/>
          <p:nvPr/>
        </p:nvSpPr>
        <p:spPr>
          <a:xfrm>
            <a:off x="8930639" y="1757680"/>
            <a:ext cx="207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f(x) = </a:t>
            </a:r>
            <a:r>
              <a:rPr lang="en-CA" b="1" dirty="0">
                <a:solidFill>
                  <a:srgbClr val="FF0000"/>
                </a:solidFill>
              </a:rPr>
              <a:t>w</a:t>
            </a:r>
            <a:r>
              <a:rPr lang="en-CA" dirty="0"/>
              <a:t> x + </a:t>
            </a:r>
            <a:r>
              <a:rPr lang="en-CA" b="1" dirty="0">
                <a:solidFill>
                  <a:srgbClr val="FF0000"/>
                </a:solidFill>
              </a:rPr>
              <a:t>b</a:t>
            </a:r>
            <a:r>
              <a:rPr lang="en-CA" dirty="0"/>
              <a:t> 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3D9750-D907-42C2-B2F3-198732D99209}"/>
              </a:ext>
            </a:extLst>
          </p:cNvPr>
          <p:cNvGrpSpPr/>
          <p:nvPr/>
        </p:nvGrpSpPr>
        <p:grpSpPr>
          <a:xfrm>
            <a:off x="8846820" y="2817892"/>
            <a:ext cx="782319" cy="813044"/>
            <a:chOff x="8971281" y="2906005"/>
            <a:chExt cx="1750058" cy="1584959"/>
          </a:xfrm>
        </p:grpSpPr>
        <p:pic>
          <p:nvPicPr>
            <p:cNvPr id="2662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C63C3D-5C23-4B07-A9B3-5ECECA1D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52B18E-B427-4671-9EF1-6559F1227E1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11B0EAC-B0B3-4E86-8E99-4695A9B22AD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758FE9B-E490-4340-A4A5-73DDBA3CE89A}"/>
              </a:ext>
            </a:extLst>
          </p:cNvPr>
          <p:cNvSpPr txBox="1"/>
          <p:nvPr/>
        </p:nvSpPr>
        <p:spPr>
          <a:xfrm>
            <a:off x="8930640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417B0-5F11-4F0E-A21B-15EC2051F294}"/>
              </a:ext>
            </a:extLst>
          </p:cNvPr>
          <p:cNvSpPr txBox="1"/>
          <p:nvPr/>
        </p:nvSpPr>
        <p:spPr>
          <a:xfrm>
            <a:off x="8938790" y="2435488"/>
            <a:ext cx="657421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2</a:t>
            </a:r>
            <a:endParaRPr lang="en-US" dirty="0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8443F60-A3C0-4406-97DF-55F77F43A6EB}"/>
              </a:ext>
            </a:extLst>
          </p:cNvPr>
          <p:cNvGrpSpPr/>
          <p:nvPr/>
        </p:nvGrpSpPr>
        <p:grpSpPr>
          <a:xfrm>
            <a:off x="10032156" y="2817892"/>
            <a:ext cx="782319" cy="813044"/>
            <a:chOff x="8971281" y="2906005"/>
            <a:chExt cx="1750058" cy="1584959"/>
          </a:xfrm>
        </p:grpSpPr>
        <p:pic>
          <p:nvPicPr>
            <p:cNvPr id="1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A30C624-F1D3-45FE-A839-1458E541BB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E1FD4C7-8BB2-4488-AD20-7C5BC4FB1959}"/>
                </a:ext>
              </a:extLst>
            </p:cNvPr>
            <p:cNvSpPr/>
            <p:nvPr/>
          </p:nvSpPr>
          <p:spPr>
            <a:xfrm>
              <a:off x="9133841" y="4306298"/>
              <a:ext cx="233679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37459F8-28B5-4072-9B7B-C5865E895107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F573D65F-99AC-418C-A4DB-32650F03C598}"/>
              </a:ext>
            </a:extLst>
          </p:cNvPr>
          <p:cNvSpPr txBox="1"/>
          <p:nvPr/>
        </p:nvSpPr>
        <p:spPr>
          <a:xfrm>
            <a:off x="10115976" y="3567935"/>
            <a:ext cx="65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b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E2F06C3D-D8FB-4FD8-B838-0DBB9D7435AB}"/>
              </a:ext>
            </a:extLst>
          </p:cNvPr>
          <p:cNvSpPr txBox="1"/>
          <p:nvPr/>
        </p:nvSpPr>
        <p:spPr>
          <a:xfrm>
            <a:off x="10179273" y="2448560"/>
            <a:ext cx="530826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0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576B5A-0C22-444A-849A-B5F2E6A3FEAD}"/>
              </a:ext>
            </a:extLst>
          </p:cNvPr>
          <p:cNvSpPr/>
          <p:nvPr/>
        </p:nvSpPr>
        <p:spPr>
          <a:xfrm>
            <a:off x="4519930" y="3997614"/>
            <a:ext cx="3757290" cy="323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37D922-B3F0-4FCB-95DF-5C3E51A8EBB7}"/>
              </a:ext>
            </a:extLst>
          </p:cNvPr>
          <p:cNvSpPr/>
          <p:nvPr/>
        </p:nvSpPr>
        <p:spPr>
          <a:xfrm rot="5400000">
            <a:off x="3012662" y="2670349"/>
            <a:ext cx="2761806" cy="252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BC2C4E-6D40-4ABD-BFE6-277B7AEE92FA}"/>
              </a:ext>
            </a:extLst>
          </p:cNvPr>
          <p:cNvCxnSpPr>
            <a:cxnSpLocks/>
          </p:cNvCxnSpPr>
          <p:nvPr/>
        </p:nvCxnSpPr>
        <p:spPr>
          <a:xfrm flipV="1">
            <a:off x="4500880" y="1415812"/>
            <a:ext cx="0" cy="26481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0BCBBD-509F-4DED-9466-39A4AF404FC1}"/>
              </a:ext>
            </a:extLst>
          </p:cNvPr>
          <p:cNvCxnSpPr>
            <a:cxnSpLocks/>
          </p:cNvCxnSpPr>
          <p:nvPr/>
        </p:nvCxnSpPr>
        <p:spPr>
          <a:xfrm>
            <a:off x="4500880" y="403370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2B8D632-F732-4EA7-8561-4AD72A7993C0}"/>
              </a:ext>
            </a:extLst>
          </p:cNvPr>
          <p:cNvCxnSpPr>
            <a:cxnSpLocks/>
          </p:cNvCxnSpPr>
          <p:nvPr/>
        </p:nvCxnSpPr>
        <p:spPr>
          <a:xfrm>
            <a:off x="6396355" y="4052759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E8384B-11F1-4C38-8ACC-C19D45000910}"/>
              </a:ext>
            </a:extLst>
          </p:cNvPr>
          <p:cNvCxnSpPr>
            <a:cxnSpLocks/>
          </p:cNvCxnSpPr>
          <p:nvPr/>
        </p:nvCxnSpPr>
        <p:spPr>
          <a:xfrm>
            <a:off x="8272780" y="4055934"/>
            <a:ext cx="0" cy="11118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DA8CFB7-7E09-46AD-84BC-756101EE6B71}"/>
              </a:ext>
            </a:extLst>
          </p:cNvPr>
          <p:cNvCxnSpPr>
            <a:cxnSpLocks/>
          </p:cNvCxnSpPr>
          <p:nvPr/>
        </p:nvCxnSpPr>
        <p:spPr>
          <a:xfrm flipH="1">
            <a:off x="4403090" y="405427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AA9C80C-3070-439D-9F8B-C284C9F58491}"/>
              </a:ext>
            </a:extLst>
          </p:cNvPr>
          <p:cNvCxnSpPr>
            <a:cxnSpLocks/>
          </p:cNvCxnSpPr>
          <p:nvPr/>
        </p:nvCxnSpPr>
        <p:spPr>
          <a:xfrm flipH="1">
            <a:off x="4412615" y="2777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FB2144-0A05-46B5-8998-72FA81F65516}"/>
              </a:ext>
            </a:extLst>
          </p:cNvPr>
          <p:cNvCxnSpPr>
            <a:cxnSpLocks/>
          </p:cNvCxnSpPr>
          <p:nvPr/>
        </p:nvCxnSpPr>
        <p:spPr>
          <a:xfrm flipH="1">
            <a:off x="4412615" y="1634923"/>
            <a:ext cx="1092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46067A-1014-4050-B3A8-A094DA85A684}"/>
              </a:ext>
            </a:extLst>
          </p:cNvPr>
          <p:cNvSpPr txBox="1"/>
          <p:nvPr/>
        </p:nvSpPr>
        <p:spPr>
          <a:xfrm>
            <a:off x="4384046" y="4082076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882207-6ACE-48F4-8FBB-0A8DA13C4B4F}"/>
              </a:ext>
            </a:extLst>
          </p:cNvPr>
          <p:cNvSpPr txBox="1"/>
          <p:nvPr/>
        </p:nvSpPr>
        <p:spPr>
          <a:xfrm>
            <a:off x="6163715" y="4082076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0.5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C66606-72AB-40F5-ADEC-BAABF80F24BB}"/>
              </a:ext>
            </a:extLst>
          </p:cNvPr>
          <p:cNvSpPr txBox="1"/>
          <p:nvPr/>
        </p:nvSpPr>
        <p:spPr>
          <a:xfrm>
            <a:off x="8141970" y="4108349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EA6D18-308A-4F3B-A494-2870ACF6C871}"/>
              </a:ext>
            </a:extLst>
          </p:cNvPr>
          <p:cNvSpPr txBox="1"/>
          <p:nvPr/>
        </p:nvSpPr>
        <p:spPr>
          <a:xfrm>
            <a:off x="4106560" y="3868093"/>
            <a:ext cx="25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BE99BB8-BF19-4B88-9D35-A6B44101FF17}"/>
              </a:ext>
            </a:extLst>
          </p:cNvPr>
          <p:cNvSpPr txBox="1"/>
          <p:nvPr/>
        </p:nvSpPr>
        <p:spPr>
          <a:xfrm>
            <a:off x="4106560" y="2609334"/>
            <a:ext cx="56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512B3F-4A31-46C4-8B35-174F7A726342}"/>
              </a:ext>
            </a:extLst>
          </p:cNvPr>
          <p:cNvSpPr txBox="1"/>
          <p:nvPr/>
        </p:nvSpPr>
        <p:spPr>
          <a:xfrm>
            <a:off x="4147665" y="1443275"/>
            <a:ext cx="35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2DF9DE-6F70-42C1-B739-7457230F2385}"/>
              </a:ext>
            </a:extLst>
          </p:cNvPr>
          <p:cNvSpPr/>
          <p:nvPr/>
        </p:nvSpPr>
        <p:spPr>
          <a:xfrm>
            <a:off x="4675521" y="3757613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AF78E35-358F-4828-95C7-A7BF23C2FC83}"/>
              </a:ext>
            </a:extLst>
          </p:cNvPr>
          <p:cNvSpPr/>
          <p:nvPr/>
        </p:nvSpPr>
        <p:spPr>
          <a:xfrm>
            <a:off x="4817111" y="3589125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F01EE90-69C7-40EC-85E0-C1C4ED308767}"/>
              </a:ext>
            </a:extLst>
          </p:cNvPr>
          <p:cNvSpPr/>
          <p:nvPr/>
        </p:nvSpPr>
        <p:spPr>
          <a:xfrm>
            <a:off x="4879863" y="3384881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C9CB9D3-DA9E-4B03-B725-C11E3A670573}"/>
              </a:ext>
            </a:extLst>
          </p:cNvPr>
          <p:cNvSpPr/>
          <p:nvPr/>
        </p:nvSpPr>
        <p:spPr>
          <a:xfrm>
            <a:off x="5053204" y="3502976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1E82DA0-1E06-474B-AF48-D3865D9C32C9}"/>
              </a:ext>
            </a:extLst>
          </p:cNvPr>
          <p:cNvSpPr/>
          <p:nvPr/>
        </p:nvSpPr>
        <p:spPr>
          <a:xfrm>
            <a:off x="5224687" y="3649437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833D21A-A5F1-4133-9D96-A63C59A48DF0}"/>
              </a:ext>
            </a:extLst>
          </p:cNvPr>
          <p:cNvSpPr/>
          <p:nvPr/>
        </p:nvSpPr>
        <p:spPr>
          <a:xfrm>
            <a:off x="5483068" y="3688343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383D09D-14B8-46ED-A98F-1DAEEB6EA86A}"/>
              </a:ext>
            </a:extLst>
          </p:cNvPr>
          <p:cNvSpPr/>
          <p:nvPr/>
        </p:nvSpPr>
        <p:spPr>
          <a:xfrm>
            <a:off x="5771532" y="3552077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A6045D2-8C2A-46E4-82C2-0AFA9B3E8B92}"/>
              </a:ext>
            </a:extLst>
          </p:cNvPr>
          <p:cNvSpPr/>
          <p:nvPr/>
        </p:nvSpPr>
        <p:spPr>
          <a:xfrm>
            <a:off x="6008076" y="3404518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58860E5-58F5-4C9C-B7ED-3E04BF77A217}"/>
              </a:ext>
            </a:extLst>
          </p:cNvPr>
          <p:cNvSpPr/>
          <p:nvPr/>
        </p:nvSpPr>
        <p:spPr>
          <a:xfrm>
            <a:off x="6340181" y="3189702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65D748E-725E-44A2-B883-54B6FD45972C}"/>
              </a:ext>
            </a:extLst>
          </p:cNvPr>
          <p:cNvSpPr/>
          <p:nvPr/>
        </p:nvSpPr>
        <p:spPr>
          <a:xfrm>
            <a:off x="6566240" y="3005018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A854AC-FF9C-496E-8F53-EB647C01B4DF}"/>
              </a:ext>
            </a:extLst>
          </p:cNvPr>
          <p:cNvSpPr/>
          <p:nvPr/>
        </p:nvSpPr>
        <p:spPr>
          <a:xfrm>
            <a:off x="6871040" y="2459360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AB4628-3296-40B0-9934-A300F53C6A4D}"/>
              </a:ext>
            </a:extLst>
          </p:cNvPr>
          <p:cNvSpPr/>
          <p:nvPr/>
        </p:nvSpPr>
        <p:spPr>
          <a:xfrm>
            <a:off x="7138080" y="2007552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F6C3751-885D-40B9-87B9-5201D624021F}"/>
              </a:ext>
            </a:extLst>
          </p:cNvPr>
          <p:cNvSpPr/>
          <p:nvPr/>
        </p:nvSpPr>
        <p:spPr>
          <a:xfrm>
            <a:off x="7397485" y="2141144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017FA3E-BF2F-4B49-BDF0-94F70A02734F}"/>
              </a:ext>
            </a:extLst>
          </p:cNvPr>
          <p:cNvSpPr/>
          <p:nvPr/>
        </p:nvSpPr>
        <p:spPr>
          <a:xfrm>
            <a:off x="7633040" y="2435488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45B9AAB-B72E-4464-9A23-7DE5224EE339}"/>
              </a:ext>
            </a:extLst>
          </p:cNvPr>
          <p:cNvSpPr/>
          <p:nvPr/>
        </p:nvSpPr>
        <p:spPr>
          <a:xfrm>
            <a:off x="7823777" y="2721198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B465164-6409-41AF-9EF6-26054627DA34}"/>
              </a:ext>
            </a:extLst>
          </p:cNvPr>
          <p:cNvSpPr/>
          <p:nvPr/>
        </p:nvSpPr>
        <p:spPr>
          <a:xfrm>
            <a:off x="7982726" y="2959245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5A8320E-B041-4B40-AF72-29ADF5BA2B45}"/>
              </a:ext>
            </a:extLst>
          </p:cNvPr>
          <p:cNvSpPr/>
          <p:nvPr/>
        </p:nvSpPr>
        <p:spPr>
          <a:xfrm>
            <a:off x="8127550" y="3239526"/>
            <a:ext cx="78090" cy="836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4" descr="RÃ©sultats de recherche d'images pour Â«Â logistic function 2DÂ Â»">
            <a:extLst>
              <a:ext uri="{FF2B5EF4-FFF2-40B4-BE49-F238E27FC236}">
                <a16:creationId xmlns:a16="http://schemas.microsoft.com/office/drawing/2014/main" id="{2DB804C0-AB1B-4590-BC82-80BB01180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220" y="3865015"/>
            <a:ext cx="57150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Oval 93">
            <a:extLst>
              <a:ext uri="{FF2B5EF4-FFF2-40B4-BE49-F238E27FC236}">
                <a16:creationId xmlns:a16="http://schemas.microsoft.com/office/drawing/2014/main" id="{1F06FEE4-4EB3-4DA4-985F-CC2955B60FD4}"/>
              </a:ext>
            </a:extLst>
          </p:cNvPr>
          <p:cNvSpPr/>
          <p:nvPr/>
        </p:nvSpPr>
        <p:spPr>
          <a:xfrm>
            <a:off x="10436589" y="4488461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C4ABA24-F605-44DF-8277-F0C6DDF50195}"/>
              </a:ext>
            </a:extLst>
          </p:cNvPr>
          <p:cNvSpPr/>
          <p:nvPr/>
        </p:nvSpPr>
        <p:spPr>
          <a:xfrm>
            <a:off x="10211399" y="4564547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3001FA0-555F-48A3-BF8F-EE92DE982876}"/>
              </a:ext>
            </a:extLst>
          </p:cNvPr>
          <p:cNvSpPr/>
          <p:nvPr/>
        </p:nvSpPr>
        <p:spPr>
          <a:xfrm>
            <a:off x="10363040" y="4262851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BE90107-330A-409A-8B01-9DE87F47B252}"/>
              </a:ext>
            </a:extLst>
          </p:cNvPr>
          <p:cNvSpPr/>
          <p:nvPr/>
        </p:nvSpPr>
        <p:spPr>
          <a:xfrm>
            <a:off x="10050885" y="4334204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CB6AF993-BDCA-42B3-8AA2-6FC5EE299FCA}"/>
              </a:ext>
            </a:extLst>
          </p:cNvPr>
          <p:cNvSpPr/>
          <p:nvPr/>
        </p:nvSpPr>
        <p:spPr>
          <a:xfrm>
            <a:off x="10639177" y="4471984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74CD9A07-E4AE-4C03-BC71-CD9286D470C1}"/>
              </a:ext>
            </a:extLst>
          </p:cNvPr>
          <p:cNvSpPr/>
          <p:nvPr/>
        </p:nvSpPr>
        <p:spPr>
          <a:xfrm>
            <a:off x="10606653" y="4199839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D115D88-035B-4DB7-82A8-9F312FFE5CFB}"/>
              </a:ext>
            </a:extLst>
          </p:cNvPr>
          <p:cNvSpPr/>
          <p:nvPr/>
        </p:nvSpPr>
        <p:spPr>
          <a:xfrm>
            <a:off x="10083163" y="4131209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EE3236C-D7F4-4197-9BA5-0229C9BE4A63}"/>
              </a:ext>
            </a:extLst>
          </p:cNvPr>
          <p:cNvSpPr/>
          <p:nvPr/>
        </p:nvSpPr>
        <p:spPr>
          <a:xfrm>
            <a:off x="10031688" y="4687027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A0712E2-B323-4AD2-AD88-792B84ADAE30}"/>
              </a:ext>
            </a:extLst>
          </p:cNvPr>
          <p:cNvSpPr/>
          <p:nvPr/>
        </p:nvSpPr>
        <p:spPr>
          <a:xfrm>
            <a:off x="11009275" y="4444890"/>
            <a:ext cx="163224" cy="197292"/>
          </a:xfrm>
          <a:prstGeom prst="ellipse">
            <a:avLst/>
          </a:prstGeom>
          <a:solidFill>
            <a:srgbClr val="FF0000"/>
          </a:solid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A51A2C3-05E9-4EDB-B527-43308EE3A6C6}"/>
              </a:ext>
            </a:extLst>
          </p:cNvPr>
          <p:cNvSpPr/>
          <p:nvPr/>
        </p:nvSpPr>
        <p:spPr>
          <a:xfrm>
            <a:off x="10288577" y="4056956"/>
            <a:ext cx="163224" cy="197292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AEFE9F8A-7189-4C9F-BB95-09B40645DC5A}"/>
              </a:ext>
            </a:extLst>
          </p:cNvPr>
          <p:cNvSpPr/>
          <p:nvPr/>
        </p:nvSpPr>
        <p:spPr>
          <a:xfrm rot="10800000">
            <a:off x="9114724" y="5633072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ECD93789-617B-4576-A076-806469C4BB31}"/>
              </a:ext>
            </a:extLst>
          </p:cNvPr>
          <p:cNvSpPr/>
          <p:nvPr/>
        </p:nvSpPr>
        <p:spPr>
          <a:xfrm rot="10800000">
            <a:off x="8612146" y="5823625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227F1D66-B325-41C9-9035-B8BF1BDD74FA}"/>
              </a:ext>
            </a:extLst>
          </p:cNvPr>
          <p:cNvSpPr/>
          <p:nvPr/>
        </p:nvSpPr>
        <p:spPr>
          <a:xfrm rot="10800000">
            <a:off x="8743842" y="5734871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B58118BE-D5B0-4EA1-B584-E0D646BA9631}"/>
              </a:ext>
            </a:extLst>
          </p:cNvPr>
          <p:cNvSpPr/>
          <p:nvPr/>
        </p:nvSpPr>
        <p:spPr>
          <a:xfrm rot="10800000">
            <a:off x="8423217" y="5953127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Isosceles Triangle 107">
            <a:extLst>
              <a:ext uri="{FF2B5EF4-FFF2-40B4-BE49-F238E27FC236}">
                <a16:creationId xmlns:a16="http://schemas.microsoft.com/office/drawing/2014/main" id="{3DB2D050-10DF-47D0-9E5D-4446AA4F6F44}"/>
              </a:ext>
            </a:extLst>
          </p:cNvPr>
          <p:cNvSpPr/>
          <p:nvPr/>
        </p:nvSpPr>
        <p:spPr>
          <a:xfrm rot="10800000">
            <a:off x="8993585" y="5807933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Isosceles Triangle 108">
            <a:extLst>
              <a:ext uri="{FF2B5EF4-FFF2-40B4-BE49-F238E27FC236}">
                <a16:creationId xmlns:a16="http://schemas.microsoft.com/office/drawing/2014/main" id="{143F6D7B-811A-4A58-B14B-1A10EE5722EB}"/>
              </a:ext>
            </a:extLst>
          </p:cNvPr>
          <p:cNvSpPr/>
          <p:nvPr/>
        </p:nvSpPr>
        <p:spPr>
          <a:xfrm rot="10800000">
            <a:off x="8858705" y="5548533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D4EC739E-50E6-4CA6-8C32-FE770EA9F964}"/>
              </a:ext>
            </a:extLst>
          </p:cNvPr>
          <p:cNvSpPr/>
          <p:nvPr/>
        </p:nvSpPr>
        <p:spPr>
          <a:xfrm rot="10800000">
            <a:off x="8425804" y="5704151"/>
            <a:ext cx="203174" cy="214499"/>
          </a:xfrm>
          <a:prstGeom prst="triangle">
            <a:avLst/>
          </a:prstGeom>
          <a:solidFill>
            <a:srgbClr val="00B05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26E8CFED-40EC-4D03-BA6D-6C9917E8EAE0}"/>
              </a:ext>
            </a:extLst>
          </p:cNvPr>
          <p:cNvSpPr/>
          <p:nvPr/>
        </p:nvSpPr>
        <p:spPr>
          <a:xfrm rot="10800000">
            <a:off x="8070226" y="5763033"/>
            <a:ext cx="203174" cy="214499"/>
          </a:xfrm>
          <a:prstGeom prst="triangle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CF99445-9007-4722-BB0A-BA0629A9A2D4}"/>
              </a:ext>
            </a:extLst>
          </p:cNvPr>
          <p:cNvSpPr/>
          <p:nvPr/>
        </p:nvSpPr>
        <p:spPr>
          <a:xfrm>
            <a:off x="8911120" y="4085659"/>
            <a:ext cx="797588" cy="677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8E89D54-67CC-4D3C-8C3B-AC8E14CE44B0}"/>
              </a:ext>
            </a:extLst>
          </p:cNvPr>
          <p:cNvCxnSpPr>
            <a:cxnSpLocks/>
          </p:cNvCxnSpPr>
          <p:nvPr/>
        </p:nvCxnSpPr>
        <p:spPr>
          <a:xfrm flipV="1">
            <a:off x="7318820" y="4397131"/>
            <a:ext cx="0" cy="144499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8C4AAE9-E7C3-4366-BAC1-EC0B7BB76689}"/>
              </a:ext>
            </a:extLst>
          </p:cNvPr>
          <p:cNvCxnSpPr>
            <a:cxnSpLocks/>
          </p:cNvCxnSpPr>
          <p:nvPr/>
        </p:nvCxnSpPr>
        <p:spPr>
          <a:xfrm>
            <a:off x="7309064" y="5831115"/>
            <a:ext cx="1907246" cy="694988"/>
          </a:xfrm>
          <a:prstGeom prst="line">
            <a:avLst/>
          </a:prstGeom>
          <a:ln w="412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09CBFE0-61D6-4E78-96E3-DAC50C906646}"/>
              </a:ext>
            </a:extLst>
          </p:cNvPr>
          <p:cNvSpPr txBox="1"/>
          <p:nvPr/>
        </p:nvSpPr>
        <p:spPr>
          <a:xfrm rot="16200000">
            <a:off x="6261682" y="4934960"/>
            <a:ext cx="12854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 err="1"/>
              <a:t>Probabilité</a:t>
            </a:r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CCFD6B-31CB-4186-AAFD-73F6D00C2C7D}"/>
              </a:ext>
            </a:extLst>
          </p:cNvPr>
          <p:cNvSpPr txBox="1"/>
          <p:nvPr/>
        </p:nvSpPr>
        <p:spPr>
          <a:xfrm>
            <a:off x="7066327" y="4162164"/>
            <a:ext cx="38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C8B04D7-11AD-4ABD-A2A5-78F8F72DC484}"/>
              </a:ext>
            </a:extLst>
          </p:cNvPr>
          <p:cNvSpPr txBox="1"/>
          <p:nvPr/>
        </p:nvSpPr>
        <p:spPr>
          <a:xfrm>
            <a:off x="7041132" y="5577706"/>
            <a:ext cx="386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509E360-0B25-45FB-99E5-05093668F889}"/>
              </a:ext>
            </a:extLst>
          </p:cNvPr>
          <p:cNvSpPr/>
          <p:nvPr/>
        </p:nvSpPr>
        <p:spPr>
          <a:xfrm rot="20779315">
            <a:off x="7887107" y="523373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1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9BB99E8-4DDC-4A4D-B2CB-62B290327263}"/>
              </a:ext>
            </a:extLst>
          </p:cNvPr>
          <p:cNvCxnSpPr>
            <a:cxnSpLocks/>
          </p:cNvCxnSpPr>
          <p:nvPr/>
        </p:nvCxnSpPr>
        <p:spPr>
          <a:xfrm flipV="1">
            <a:off x="7328577" y="5390408"/>
            <a:ext cx="2162309" cy="461569"/>
          </a:xfrm>
          <a:prstGeom prst="line">
            <a:avLst/>
          </a:prstGeom>
          <a:ln w="412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AFB95BA-E535-4E58-BBF2-A6DD018BB4C9}"/>
              </a:ext>
            </a:extLst>
          </p:cNvPr>
          <p:cNvSpPr/>
          <p:nvPr/>
        </p:nvSpPr>
        <p:spPr>
          <a:xfrm rot="1375011">
            <a:off x="7525686" y="6138267"/>
            <a:ext cx="107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Feature 2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F8DF82B-B4A8-468D-B920-E98BBA3D87EC}"/>
              </a:ext>
            </a:extLst>
          </p:cNvPr>
          <p:cNvCxnSpPr>
            <a:cxnSpLocks/>
          </p:cNvCxnSpPr>
          <p:nvPr/>
        </p:nvCxnSpPr>
        <p:spPr>
          <a:xfrm>
            <a:off x="4490720" y="4053840"/>
            <a:ext cx="395986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4804AB-7C67-493C-B157-421B775A6081}"/>
              </a:ext>
            </a:extLst>
          </p:cNvPr>
          <p:cNvSpPr txBox="1"/>
          <p:nvPr/>
        </p:nvSpPr>
        <p:spPr>
          <a:xfrm>
            <a:off x="1638021" y="5583059"/>
            <a:ext cx="4680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CA" dirty="0">
                <a:sym typeface="Wingdings" panose="05000000000000000000" pitchFamily="2" charset="2"/>
              </a:rPr>
              <a:t>Need of an adaptable model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CA" dirty="0">
                <a:sym typeface="Wingdings" panose="05000000000000000000" pitchFamily="2" charset="2"/>
              </a:rPr>
              <a:t>Neural Network 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54ECE02-3F5A-4C9B-9C9F-28FFFB2CD10F}"/>
              </a:ext>
            </a:extLst>
          </p:cNvPr>
          <p:cNvSpPr txBox="1"/>
          <p:nvPr/>
        </p:nvSpPr>
        <p:spPr>
          <a:xfrm>
            <a:off x="1737360" y="80264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You are all familiar with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589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4572000" y="990600"/>
            <a:ext cx="4368800" cy="538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/>
          <p:nvPr/>
        </p:nvCxnSpPr>
        <p:spPr>
          <a:xfrm>
            <a:off x="3060700" y="14859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/>
          <p:nvPr/>
        </p:nvCxnSpPr>
        <p:spPr>
          <a:xfrm>
            <a:off x="3060700" y="2616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/>
          <p:nvPr/>
        </p:nvCxnSpPr>
        <p:spPr>
          <a:xfrm>
            <a:off x="3060700" y="3683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/>
          <p:nvPr/>
        </p:nvCxnSpPr>
        <p:spPr>
          <a:xfrm>
            <a:off x="3060700" y="4775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/>
          <p:nvPr/>
        </p:nvCxnSpPr>
        <p:spPr>
          <a:xfrm>
            <a:off x="3060700" y="58801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130535-2B9E-4406-BD25-13FB16734224}"/>
              </a:ext>
            </a:extLst>
          </p:cNvPr>
          <p:cNvGrpSpPr/>
          <p:nvPr/>
        </p:nvGrpSpPr>
        <p:grpSpPr>
          <a:xfrm>
            <a:off x="5141682" y="4230490"/>
            <a:ext cx="535939" cy="544710"/>
            <a:chOff x="8971281" y="2906005"/>
            <a:chExt cx="1750058" cy="1544320"/>
          </a:xfrm>
        </p:grpSpPr>
        <p:pic>
          <p:nvPicPr>
            <p:cNvPr id="1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4A39EB-A577-43D0-9C80-9FFDE0FB8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BF7D82-4AFC-4B52-B61F-F922960E726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DE5FC2-872A-4198-BD0C-6E881DD39D3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5BB29-01E4-4DA0-835D-08FC4116AC62}"/>
              </a:ext>
            </a:extLst>
          </p:cNvPr>
          <p:cNvGrpSpPr/>
          <p:nvPr/>
        </p:nvGrpSpPr>
        <p:grpSpPr>
          <a:xfrm>
            <a:off x="5781563" y="4230490"/>
            <a:ext cx="535939" cy="544710"/>
            <a:chOff x="8971281" y="2906005"/>
            <a:chExt cx="1750058" cy="1544320"/>
          </a:xfrm>
        </p:grpSpPr>
        <p:pic>
          <p:nvPicPr>
            <p:cNvPr id="2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E3AF6AF1-25F9-4F88-9A2C-376133F54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DB5F7A-1601-4008-A112-CAD54F34B10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BD271-4EBB-4A48-A4C9-8B578A656BE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F99200-4A55-4D8E-BD3E-33254DCEFE0D}"/>
              </a:ext>
            </a:extLst>
          </p:cNvPr>
          <p:cNvGrpSpPr/>
          <p:nvPr/>
        </p:nvGrpSpPr>
        <p:grpSpPr>
          <a:xfrm>
            <a:off x="6470827" y="4230490"/>
            <a:ext cx="535939" cy="544710"/>
            <a:chOff x="8971281" y="2906005"/>
            <a:chExt cx="1750058" cy="1544320"/>
          </a:xfrm>
        </p:grpSpPr>
        <p:pic>
          <p:nvPicPr>
            <p:cNvPr id="2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360C98D-40AC-4A81-A95D-CF47B20AF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04C98-81C2-4D00-BC3E-964F6C2E258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14DE21-1010-4C49-BC56-51FC4D1DBFC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6978A7-4485-4ECA-BC7D-E0B7CA31A9EE}"/>
              </a:ext>
            </a:extLst>
          </p:cNvPr>
          <p:cNvGrpSpPr/>
          <p:nvPr/>
        </p:nvGrpSpPr>
        <p:grpSpPr>
          <a:xfrm>
            <a:off x="7163456" y="4230490"/>
            <a:ext cx="535939" cy="544710"/>
            <a:chOff x="8971281" y="2906005"/>
            <a:chExt cx="1750058" cy="1544320"/>
          </a:xfrm>
        </p:grpSpPr>
        <p:pic>
          <p:nvPicPr>
            <p:cNvPr id="3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998713C-1554-4CFA-A635-EABB41CAC9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EFB795-C8E1-4F69-BDCA-B3E888AB03F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EEDA0D-BEBB-4C95-9DDB-C5366F3CFB1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129157-B5F2-4794-89C4-8667AA50E5B9}"/>
              </a:ext>
            </a:extLst>
          </p:cNvPr>
          <p:cNvGrpSpPr/>
          <p:nvPr/>
        </p:nvGrpSpPr>
        <p:grpSpPr>
          <a:xfrm>
            <a:off x="7863582" y="4230490"/>
            <a:ext cx="535939" cy="544710"/>
            <a:chOff x="8971281" y="2906005"/>
            <a:chExt cx="1750058" cy="1544320"/>
          </a:xfrm>
        </p:grpSpPr>
        <p:pic>
          <p:nvPicPr>
            <p:cNvPr id="3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22B0258-5DF2-47F7-B9C0-CF18A12AB0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DA0D1-273E-4E8C-941A-2394D779CFD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597B9F-0665-4475-89A9-C63ACE8262F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B2BF61-49C1-4EA0-985B-08B94F0B60D7}"/>
              </a:ext>
            </a:extLst>
          </p:cNvPr>
          <p:cNvGrpSpPr/>
          <p:nvPr/>
        </p:nvGrpSpPr>
        <p:grpSpPr>
          <a:xfrm>
            <a:off x="5141682" y="5322690"/>
            <a:ext cx="535939" cy="544710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039BABC-4E21-44AC-A789-89E726912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6069D9-D547-4ED5-A9DF-B79C6DEA666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1898AD-E48A-44E3-A5EF-0D2DCEE915B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251125-9660-4330-BA5F-F83F6150816F}"/>
              </a:ext>
            </a:extLst>
          </p:cNvPr>
          <p:cNvGrpSpPr/>
          <p:nvPr/>
        </p:nvGrpSpPr>
        <p:grpSpPr>
          <a:xfrm>
            <a:off x="5800911" y="5336416"/>
            <a:ext cx="535939" cy="544710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B274FF-2460-4483-A86E-18C136B016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F9A96A-FE18-4599-BAAD-3053E2EA222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F4317BD-3AAC-408B-87C6-7E21E710F98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481E60-5872-42F2-B5BE-E79B9320A403}"/>
              </a:ext>
            </a:extLst>
          </p:cNvPr>
          <p:cNvGrpSpPr/>
          <p:nvPr/>
        </p:nvGrpSpPr>
        <p:grpSpPr>
          <a:xfrm>
            <a:off x="6491937" y="5336416"/>
            <a:ext cx="535939" cy="544710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8DA48F1-CCBE-4842-978C-681D7632E9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1FC3-A693-4EE0-95AA-0B18B3EB47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79580E-F5DC-4BB9-85F4-77699655C7E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8741267-3229-40B6-B36F-BACE732F7FFA}"/>
              </a:ext>
            </a:extLst>
          </p:cNvPr>
          <p:cNvGrpSpPr/>
          <p:nvPr/>
        </p:nvGrpSpPr>
        <p:grpSpPr>
          <a:xfrm>
            <a:off x="7174935" y="5336416"/>
            <a:ext cx="535939" cy="544710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C2402BF-0005-4B46-B285-2BEB3ABFD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7254B29-CD0E-48E4-B5AB-D70D6EA476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EDEBAB9-5065-4EA7-9433-F03C3A16C01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9B5C4-7072-4AAA-B212-4E234B490BCA}"/>
              </a:ext>
            </a:extLst>
          </p:cNvPr>
          <p:cNvGrpSpPr/>
          <p:nvPr/>
        </p:nvGrpSpPr>
        <p:grpSpPr>
          <a:xfrm>
            <a:off x="7863582" y="5341496"/>
            <a:ext cx="535939" cy="544710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D5D21FE1-DC15-4EF7-B30E-5528982E1E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D544AE-01AC-4781-AC29-9D2F116227E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6F26A97-FC00-49DA-85DA-78E67932D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72A3813-99E1-4C56-A733-03FFB89A8D10}"/>
              </a:ext>
            </a:extLst>
          </p:cNvPr>
          <p:cNvSpPr txBox="1"/>
          <p:nvPr/>
        </p:nvSpPr>
        <p:spPr>
          <a:xfrm>
            <a:off x="4572000" y="1351280"/>
            <a:ext cx="43624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dirty="0">
                <a:solidFill>
                  <a:schemeClr val="bg1"/>
                </a:solidFill>
              </a:rPr>
              <a:t>Neural Network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41E905-FC4B-4423-A0F7-CFBD413285A2}"/>
              </a:ext>
            </a:extLst>
          </p:cNvPr>
          <p:cNvSpPr txBox="1"/>
          <p:nvPr/>
        </p:nvSpPr>
        <p:spPr>
          <a:xfrm>
            <a:off x="6534168" y="2451070"/>
            <a:ext cx="92382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500" i="1" dirty="0">
                <a:solidFill>
                  <a:schemeClr val="bg1"/>
                </a:solidFill>
              </a:rPr>
              <a:t>f</a:t>
            </a:r>
            <a:endParaRPr lang="en-US" sz="8500" i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CA34A-71C6-48FC-B757-B2086A726C0C}"/>
              </a:ext>
            </a:extLst>
          </p:cNvPr>
          <p:cNvSpPr txBox="1"/>
          <p:nvPr/>
        </p:nvSpPr>
        <p:spPr>
          <a:xfrm>
            <a:off x="2617470" y="1169284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1</a:t>
            </a:r>
            <a:endParaRPr lang="en-US" sz="3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D5F111-92FE-407A-9919-4FB5A11D13A1}"/>
              </a:ext>
            </a:extLst>
          </p:cNvPr>
          <p:cNvSpPr txBox="1"/>
          <p:nvPr/>
        </p:nvSpPr>
        <p:spPr>
          <a:xfrm>
            <a:off x="2573020" y="22757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2</a:t>
            </a:r>
            <a:endParaRPr lang="en-US" sz="3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893C46-3410-4FE5-AF62-EFB99A54AA7E}"/>
              </a:ext>
            </a:extLst>
          </p:cNvPr>
          <p:cNvSpPr txBox="1"/>
          <p:nvPr/>
        </p:nvSpPr>
        <p:spPr>
          <a:xfrm>
            <a:off x="2550897" y="337284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3</a:t>
            </a:r>
            <a:endParaRPr lang="en-US" sz="3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99BFB-B2AA-4ED5-B474-3184D881A549}"/>
              </a:ext>
            </a:extLst>
          </p:cNvPr>
          <p:cNvSpPr txBox="1"/>
          <p:nvPr/>
        </p:nvSpPr>
        <p:spPr>
          <a:xfrm>
            <a:off x="2562175" y="4441713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…</a:t>
            </a:r>
            <a:endParaRPr lang="en-US" sz="3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4221F1-84F7-4CAC-B396-CB8558E2265A}"/>
              </a:ext>
            </a:extLst>
          </p:cNvPr>
          <p:cNvSpPr txBox="1"/>
          <p:nvPr/>
        </p:nvSpPr>
        <p:spPr>
          <a:xfrm>
            <a:off x="2502050" y="5517926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 err="1"/>
              <a:t>d</a:t>
            </a:r>
            <a:r>
              <a:rPr lang="en-CA" sz="3000" baseline="-25000" dirty="0" err="1"/>
              <a:t>F</a:t>
            </a:r>
            <a:endParaRPr lang="en-US" sz="3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9B2EBE-1307-4BB4-A7D6-7DF35FEB2C51}"/>
              </a:ext>
            </a:extLst>
          </p:cNvPr>
          <p:cNvSpPr txBox="1"/>
          <p:nvPr/>
        </p:nvSpPr>
        <p:spPr>
          <a:xfrm>
            <a:off x="523336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90E4C4-FF73-4BD5-951A-E6348F64CEE7}"/>
              </a:ext>
            </a:extLst>
          </p:cNvPr>
          <p:cNvSpPr txBox="1"/>
          <p:nvPr/>
        </p:nvSpPr>
        <p:spPr>
          <a:xfrm>
            <a:off x="5876384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C82F33-79F2-4CE2-A073-DF3C12E77EFA}"/>
              </a:ext>
            </a:extLst>
          </p:cNvPr>
          <p:cNvSpPr txBox="1"/>
          <p:nvPr/>
        </p:nvSpPr>
        <p:spPr>
          <a:xfrm>
            <a:off x="654171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D72FCD-AA93-46ED-AE9C-4C2BE5AC1425}"/>
              </a:ext>
            </a:extLst>
          </p:cNvPr>
          <p:cNvSpPr txBox="1"/>
          <p:nvPr/>
        </p:nvSpPr>
        <p:spPr>
          <a:xfrm>
            <a:off x="7244251" y="4744094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6CC56-3807-48E8-8C1D-0209F97FFAED}"/>
              </a:ext>
            </a:extLst>
          </p:cNvPr>
          <p:cNvSpPr txBox="1"/>
          <p:nvPr/>
        </p:nvSpPr>
        <p:spPr>
          <a:xfrm>
            <a:off x="7946169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EB65DD-D15B-4507-8B67-9403EF7CD1EB}"/>
              </a:ext>
            </a:extLst>
          </p:cNvPr>
          <p:cNvSpPr txBox="1"/>
          <p:nvPr/>
        </p:nvSpPr>
        <p:spPr>
          <a:xfrm>
            <a:off x="5189636" y="581054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771A9C-1791-4DEE-9D42-24926639139F}"/>
              </a:ext>
            </a:extLst>
          </p:cNvPr>
          <p:cNvSpPr txBox="1"/>
          <p:nvPr/>
        </p:nvSpPr>
        <p:spPr>
          <a:xfrm>
            <a:off x="5901518" y="581170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FDCC24-73C0-4D5F-90B5-ADDF637665D9}"/>
              </a:ext>
            </a:extLst>
          </p:cNvPr>
          <p:cNvSpPr txBox="1"/>
          <p:nvPr/>
        </p:nvSpPr>
        <p:spPr>
          <a:xfrm>
            <a:off x="6574939" y="583032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5D3404-5FA2-42C6-8CE7-530295A4BC07}"/>
              </a:ext>
            </a:extLst>
          </p:cNvPr>
          <p:cNvSpPr txBox="1"/>
          <p:nvPr/>
        </p:nvSpPr>
        <p:spPr>
          <a:xfrm>
            <a:off x="7265964" y="5841697"/>
            <a:ext cx="7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999</a:t>
            </a:r>
            <a:endParaRPr lang="en-US" baseline="-25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90B1839-F7CF-465D-9DC7-69E4CFC7538A}"/>
              </a:ext>
            </a:extLst>
          </p:cNvPr>
          <p:cNvSpPr txBox="1"/>
          <p:nvPr/>
        </p:nvSpPr>
        <p:spPr>
          <a:xfrm>
            <a:off x="1537176" y="636728"/>
            <a:ext cx="102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 neural network is a very complex function with lots of parameters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400C6C6-527A-4967-BF9E-69847A65B167}"/>
              </a:ext>
            </a:extLst>
          </p:cNvPr>
          <p:cNvSpPr txBox="1"/>
          <p:nvPr/>
        </p:nvSpPr>
        <p:spPr>
          <a:xfrm>
            <a:off x="7835514" y="5838416"/>
            <a:ext cx="73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1000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CAB4B80-2135-44C3-B2A4-B27D88F4B5BD}"/>
              </a:ext>
            </a:extLst>
          </p:cNvPr>
          <p:cNvSpPr/>
          <p:nvPr/>
        </p:nvSpPr>
        <p:spPr>
          <a:xfrm>
            <a:off x="1489551" y="243500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C4955F5-D6D7-4A3C-ACC6-57539FDD05EE}"/>
              </a:ext>
            </a:extLst>
          </p:cNvPr>
          <p:cNvSpPr/>
          <p:nvPr/>
        </p:nvSpPr>
        <p:spPr>
          <a:xfrm>
            <a:off x="1991093" y="130916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B439A76-8C5B-4819-A2F3-8B309630F0A6}"/>
              </a:ext>
            </a:extLst>
          </p:cNvPr>
          <p:cNvSpPr/>
          <p:nvPr/>
        </p:nvSpPr>
        <p:spPr>
          <a:xfrm>
            <a:off x="1715325" y="3480760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899F073-6A46-423A-BFB7-57C90FA38A5B}"/>
              </a:ext>
            </a:extLst>
          </p:cNvPr>
          <p:cNvSpPr/>
          <p:nvPr/>
        </p:nvSpPr>
        <p:spPr>
          <a:xfrm>
            <a:off x="1462328" y="4551389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3320290-7FF5-444D-9E1B-78158E6FADB5}"/>
              </a:ext>
            </a:extLst>
          </p:cNvPr>
          <p:cNvSpPr/>
          <p:nvPr/>
        </p:nvSpPr>
        <p:spPr>
          <a:xfrm>
            <a:off x="1715325" y="5653750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17301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8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8" grpId="0"/>
      <p:bldP spid="3" grpId="0"/>
      <p:bldP spid="77" grpId="0"/>
      <p:bldP spid="76" grpId="0"/>
      <p:bldP spid="79" grpId="0"/>
      <p:bldP spid="80" grpId="0"/>
      <p:bldP spid="81" grpId="0"/>
      <p:bldP spid="8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4572000" y="990600"/>
            <a:ext cx="4368800" cy="538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/>
          <p:nvPr/>
        </p:nvCxnSpPr>
        <p:spPr>
          <a:xfrm>
            <a:off x="3060700" y="14859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/>
          <p:nvPr/>
        </p:nvCxnSpPr>
        <p:spPr>
          <a:xfrm>
            <a:off x="3060700" y="2616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/>
          <p:nvPr/>
        </p:nvCxnSpPr>
        <p:spPr>
          <a:xfrm>
            <a:off x="3060700" y="3683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/>
          <p:nvPr/>
        </p:nvCxnSpPr>
        <p:spPr>
          <a:xfrm>
            <a:off x="3060700" y="4775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/>
          <p:nvPr/>
        </p:nvCxnSpPr>
        <p:spPr>
          <a:xfrm>
            <a:off x="3060700" y="58801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130535-2B9E-4406-BD25-13FB16734224}"/>
              </a:ext>
            </a:extLst>
          </p:cNvPr>
          <p:cNvGrpSpPr/>
          <p:nvPr/>
        </p:nvGrpSpPr>
        <p:grpSpPr>
          <a:xfrm>
            <a:off x="5141682" y="4230490"/>
            <a:ext cx="535939" cy="544710"/>
            <a:chOff x="8971281" y="2906005"/>
            <a:chExt cx="1750058" cy="1544320"/>
          </a:xfrm>
        </p:grpSpPr>
        <p:pic>
          <p:nvPicPr>
            <p:cNvPr id="1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4A39EB-A577-43D0-9C80-9FFDE0FB8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BF7D82-4AFC-4B52-B61F-F922960E726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DE5FC2-872A-4198-BD0C-6E881DD39D3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5BB29-01E4-4DA0-835D-08FC4116AC62}"/>
              </a:ext>
            </a:extLst>
          </p:cNvPr>
          <p:cNvGrpSpPr/>
          <p:nvPr/>
        </p:nvGrpSpPr>
        <p:grpSpPr>
          <a:xfrm>
            <a:off x="5781563" y="4230490"/>
            <a:ext cx="535939" cy="544710"/>
            <a:chOff x="8971281" y="2906005"/>
            <a:chExt cx="1750058" cy="1544320"/>
          </a:xfrm>
        </p:grpSpPr>
        <p:pic>
          <p:nvPicPr>
            <p:cNvPr id="2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E3AF6AF1-25F9-4F88-9A2C-376133F54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DB5F7A-1601-4008-A112-CAD54F34B10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BD271-4EBB-4A48-A4C9-8B578A656BE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F99200-4A55-4D8E-BD3E-33254DCEFE0D}"/>
              </a:ext>
            </a:extLst>
          </p:cNvPr>
          <p:cNvGrpSpPr/>
          <p:nvPr/>
        </p:nvGrpSpPr>
        <p:grpSpPr>
          <a:xfrm>
            <a:off x="6470827" y="4230490"/>
            <a:ext cx="535939" cy="544710"/>
            <a:chOff x="8971281" y="2906005"/>
            <a:chExt cx="1750058" cy="1544320"/>
          </a:xfrm>
        </p:grpSpPr>
        <p:pic>
          <p:nvPicPr>
            <p:cNvPr id="2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360C98D-40AC-4A81-A95D-CF47B20AF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04C98-81C2-4D00-BC3E-964F6C2E258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14DE21-1010-4C49-BC56-51FC4D1DBFC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6978A7-4485-4ECA-BC7D-E0B7CA31A9EE}"/>
              </a:ext>
            </a:extLst>
          </p:cNvPr>
          <p:cNvGrpSpPr/>
          <p:nvPr/>
        </p:nvGrpSpPr>
        <p:grpSpPr>
          <a:xfrm>
            <a:off x="7163456" y="4230490"/>
            <a:ext cx="535939" cy="544710"/>
            <a:chOff x="8971281" y="2906005"/>
            <a:chExt cx="1750058" cy="1544320"/>
          </a:xfrm>
        </p:grpSpPr>
        <p:pic>
          <p:nvPicPr>
            <p:cNvPr id="3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998713C-1554-4CFA-A635-EABB41CAC9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EFB795-C8E1-4F69-BDCA-B3E888AB03F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EEDA0D-BEBB-4C95-9DDB-C5366F3CFB1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129157-B5F2-4794-89C4-8667AA50E5B9}"/>
              </a:ext>
            </a:extLst>
          </p:cNvPr>
          <p:cNvGrpSpPr/>
          <p:nvPr/>
        </p:nvGrpSpPr>
        <p:grpSpPr>
          <a:xfrm>
            <a:off x="7863582" y="4230490"/>
            <a:ext cx="535939" cy="544710"/>
            <a:chOff x="8971281" y="2906005"/>
            <a:chExt cx="1750058" cy="1544320"/>
          </a:xfrm>
        </p:grpSpPr>
        <p:pic>
          <p:nvPicPr>
            <p:cNvPr id="3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22B0258-5DF2-47F7-B9C0-CF18A12AB0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DA0D1-273E-4E8C-941A-2394D779CFD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597B9F-0665-4475-89A9-C63ACE8262F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B2BF61-49C1-4EA0-985B-08B94F0B60D7}"/>
              </a:ext>
            </a:extLst>
          </p:cNvPr>
          <p:cNvGrpSpPr/>
          <p:nvPr/>
        </p:nvGrpSpPr>
        <p:grpSpPr>
          <a:xfrm>
            <a:off x="5141682" y="5322690"/>
            <a:ext cx="535939" cy="544710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039BABC-4E21-44AC-A789-89E726912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6069D9-D547-4ED5-A9DF-B79C6DEA666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1898AD-E48A-44E3-A5EF-0D2DCEE915B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251125-9660-4330-BA5F-F83F6150816F}"/>
              </a:ext>
            </a:extLst>
          </p:cNvPr>
          <p:cNvGrpSpPr/>
          <p:nvPr/>
        </p:nvGrpSpPr>
        <p:grpSpPr>
          <a:xfrm>
            <a:off x="5800911" y="5336416"/>
            <a:ext cx="535939" cy="544710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B274FF-2460-4483-A86E-18C136B016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F9A96A-FE18-4599-BAAD-3053E2EA222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F4317BD-3AAC-408B-87C6-7E21E710F98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481E60-5872-42F2-B5BE-E79B9320A403}"/>
              </a:ext>
            </a:extLst>
          </p:cNvPr>
          <p:cNvGrpSpPr/>
          <p:nvPr/>
        </p:nvGrpSpPr>
        <p:grpSpPr>
          <a:xfrm>
            <a:off x="6491937" y="5336416"/>
            <a:ext cx="535939" cy="544710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8DA48F1-CCBE-4842-978C-681D7632E9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1FC3-A693-4EE0-95AA-0B18B3EB47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79580E-F5DC-4BB9-85F4-77699655C7E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8741267-3229-40B6-B36F-BACE732F7FFA}"/>
              </a:ext>
            </a:extLst>
          </p:cNvPr>
          <p:cNvGrpSpPr/>
          <p:nvPr/>
        </p:nvGrpSpPr>
        <p:grpSpPr>
          <a:xfrm>
            <a:off x="7174935" y="5336416"/>
            <a:ext cx="535939" cy="544710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C2402BF-0005-4B46-B285-2BEB3ABFD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7254B29-CD0E-48E4-B5AB-D70D6EA476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EDEBAB9-5065-4EA7-9433-F03C3A16C01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9B5C4-7072-4AAA-B212-4E234B490BCA}"/>
              </a:ext>
            </a:extLst>
          </p:cNvPr>
          <p:cNvGrpSpPr/>
          <p:nvPr/>
        </p:nvGrpSpPr>
        <p:grpSpPr>
          <a:xfrm>
            <a:off x="7863582" y="5341496"/>
            <a:ext cx="535939" cy="544710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D5D21FE1-DC15-4EF7-B30E-5528982E1E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D544AE-01AC-4781-AC29-9D2F116227E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6F26A97-FC00-49DA-85DA-78E67932D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72A3813-99E1-4C56-A733-03FFB89A8D10}"/>
              </a:ext>
            </a:extLst>
          </p:cNvPr>
          <p:cNvSpPr txBox="1"/>
          <p:nvPr/>
        </p:nvSpPr>
        <p:spPr>
          <a:xfrm>
            <a:off x="4572000" y="1351280"/>
            <a:ext cx="43624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dirty="0">
                <a:solidFill>
                  <a:schemeClr val="bg1"/>
                </a:solidFill>
              </a:rPr>
              <a:t>Neural Network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41E905-FC4B-4423-A0F7-CFBD413285A2}"/>
              </a:ext>
            </a:extLst>
          </p:cNvPr>
          <p:cNvSpPr txBox="1"/>
          <p:nvPr/>
        </p:nvSpPr>
        <p:spPr>
          <a:xfrm>
            <a:off x="6534168" y="2451070"/>
            <a:ext cx="92382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500" i="1" dirty="0">
                <a:solidFill>
                  <a:schemeClr val="bg1"/>
                </a:solidFill>
              </a:rPr>
              <a:t>f</a:t>
            </a:r>
            <a:endParaRPr lang="en-US" sz="8500" i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CA34A-71C6-48FC-B757-B2086A726C0C}"/>
              </a:ext>
            </a:extLst>
          </p:cNvPr>
          <p:cNvSpPr txBox="1"/>
          <p:nvPr/>
        </p:nvSpPr>
        <p:spPr>
          <a:xfrm>
            <a:off x="2617470" y="1169284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1</a:t>
            </a:r>
            <a:endParaRPr lang="en-US" sz="3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D5F111-92FE-407A-9919-4FB5A11D13A1}"/>
              </a:ext>
            </a:extLst>
          </p:cNvPr>
          <p:cNvSpPr txBox="1"/>
          <p:nvPr/>
        </p:nvSpPr>
        <p:spPr>
          <a:xfrm>
            <a:off x="2573020" y="22757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2</a:t>
            </a:r>
            <a:endParaRPr lang="en-US" sz="3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893C46-3410-4FE5-AF62-EFB99A54AA7E}"/>
              </a:ext>
            </a:extLst>
          </p:cNvPr>
          <p:cNvSpPr txBox="1"/>
          <p:nvPr/>
        </p:nvSpPr>
        <p:spPr>
          <a:xfrm>
            <a:off x="2550897" y="337284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3</a:t>
            </a:r>
            <a:endParaRPr lang="en-US" sz="3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99BFB-B2AA-4ED5-B474-3184D881A549}"/>
              </a:ext>
            </a:extLst>
          </p:cNvPr>
          <p:cNvSpPr txBox="1"/>
          <p:nvPr/>
        </p:nvSpPr>
        <p:spPr>
          <a:xfrm>
            <a:off x="2562175" y="4441713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…</a:t>
            </a:r>
            <a:endParaRPr lang="en-US" sz="3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4221F1-84F7-4CAC-B396-CB8558E2265A}"/>
              </a:ext>
            </a:extLst>
          </p:cNvPr>
          <p:cNvSpPr txBox="1"/>
          <p:nvPr/>
        </p:nvSpPr>
        <p:spPr>
          <a:xfrm>
            <a:off x="2502050" y="5517926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 err="1"/>
              <a:t>d</a:t>
            </a:r>
            <a:r>
              <a:rPr lang="en-CA" sz="3000" baseline="-25000" dirty="0" err="1"/>
              <a:t>F</a:t>
            </a:r>
            <a:endParaRPr lang="en-US" sz="3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9B2EBE-1307-4BB4-A7D6-7DF35FEB2C51}"/>
              </a:ext>
            </a:extLst>
          </p:cNvPr>
          <p:cNvSpPr txBox="1"/>
          <p:nvPr/>
        </p:nvSpPr>
        <p:spPr>
          <a:xfrm>
            <a:off x="523336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90E4C4-FF73-4BD5-951A-E6348F64CEE7}"/>
              </a:ext>
            </a:extLst>
          </p:cNvPr>
          <p:cNvSpPr txBox="1"/>
          <p:nvPr/>
        </p:nvSpPr>
        <p:spPr>
          <a:xfrm>
            <a:off x="5876384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C82F33-79F2-4CE2-A073-DF3C12E77EFA}"/>
              </a:ext>
            </a:extLst>
          </p:cNvPr>
          <p:cNvSpPr txBox="1"/>
          <p:nvPr/>
        </p:nvSpPr>
        <p:spPr>
          <a:xfrm>
            <a:off x="654171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D72FCD-AA93-46ED-AE9C-4C2BE5AC1425}"/>
              </a:ext>
            </a:extLst>
          </p:cNvPr>
          <p:cNvSpPr txBox="1"/>
          <p:nvPr/>
        </p:nvSpPr>
        <p:spPr>
          <a:xfrm>
            <a:off x="7244251" y="4744094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6CC56-3807-48E8-8C1D-0209F97FFAED}"/>
              </a:ext>
            </a:extLst>
          </p:cNvPr>
          <p:cNvSpPr txBox="1"/>
          <p:nvPr/>
        </p:nvSpPr>
        <p:spPr>
          <a:xfrm>
            <a:off x="7946169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EB65DD-D15B-4507-8B67-9403EF7CD1EB}"/>
              </a:ext>
            </a:extLst>
          </p:cNvPr>
          <p:cNvSpPr txBox="1"/>
          <p:nvPr/>
        </p:nvSpPr>
        <p:spPr>
          <a:xfrm>
            <a:off x="5189636" y="581054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771A9C-1791-4DEE-9D42-24926639139F}"/>
              </a:ext>
            </a:extLst>
          </p:cNvPr>
          <p:cNvSpPr txBox="1"/>
          <p:nvPr/>
        </p:nvSpPr>
        <p:spPr>
          <a:xfrm>
            <a:off x="5901518" y="581170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FDCC24-73C0-4D5F-90B5-ADDF637665D9}"/>
              </a:ext>
            </a:extLst>
          </p:cNvPr>
          <p:cNvSpPr txBox="1"/>
          <p:nvPr/>
        </p:nvSpPr>
        <p:spPr>
          <a:xfrm>
            <a:off x="6574939" y="583032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5D3404-5FA2-42C6-8CE7-530295A4BC07}"/>
              </a:ext>
            </a:extLst>
          </p:cNvPr>
          <p:cNvSpPr txBox="1"/>
          <p:nvPr/>
        </p:nvSpPr>
        <p:spPr>
          <a:xfrm>
            <a:off x="7265965" y="5841697"/>
            <a:ext cx="59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999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1BA4FE-C9E6-46A5-B3C9-2386A882096B}"/>
              </a:ext>
            </a:extLst>
          </p:cNvPr>
          <p:cNvSpPr txBox="1"/>
          <p:nvPr/>
        </p:nvSpPr>
        <p:spPr>
          <a:xfrm>
            <a:off x="7924263" y="5828848"/>
            <a:ext cx="6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1000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31F2345-94A6-42C7-9007-AA38D9005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6" y="2938401"/>
            <a:ext cx="916700" cy="981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0B64215-D80F-4343-B853-D92C3BD35B34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0B64215-D80F-4343-B853-D92C3BD35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4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7AB4189C-F9DB-4886-BDD4-8886206B6A6C}"/>
              </a:ext>
            </a:extLst>
          </p:cNvPr>
          <p:cNvSpPr/>
          <p:nvPr/>
        </p:nvSpPr>
        <p:spPr>
          <a:xfrm>
            <a:off x="1489551" y="243500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A089C80-B22E-415B-909D-C0F073A1D7BB}"/>
              </a:ext>
            </a:extLst>
          </p:cNvPr>
          <p:cNvSpPr/>
          <p:nvPr/>
        </p:nvSpPr>
        <p:spPr>
          <a:xfrm>
            <a:off x="1991093" y="1309164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7A511B5-C245-4998-84CD-2C11BC1B4EA1}"/>
              </a:ext>
            </a:extLst>
          </p:cNvPr>
          <p:cNvSpPr/>
          <p:nvPr/>
        </p:nvSpPr>
        <p:spPr>
          <a:xfrm>
            <a:off x="1715325" y="3480760"/>
            <a:ext cx="85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Weight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B3EDB77-3D81-463E-871F-A694F8BF5BB3}"/>
              </a:ext>
            </a:extLst>
          </p:cNvPr>
          <p:cNvSpPr/>
          <p:nvPr/>
        </p:nvSpPr>
        <p:spPr>
          <a:xfrm>
            <a:off x="1462328" y="4551389"/>
            <a:ext cx="1196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Roughness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16D25A8-934F-46F9-BE25-B202BD9C5E99}"/>
              </a:ext>
            </a:extLst>
          </p:cNvPr>
          <p:cNvSpPr/>
          <p:nvPr/>
        </p:nvSpPr>
        <p:spPr>
          <a:xfrm>
            <a:off x="1715325" y="5653750"/>
            <a:ext cx="51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8386104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4572000" y="990600"/>
            <a:ext cx="4368800" cy="538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/>
          <p:nvPr/>
        </p:nvCxnSpPr>
        <p:spPr>
          <a:xfrm>
            <a:off x="3060700" y="14859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/>
          <p:nvPr/>
        </p:nvCxnSpPr>
        <p:spPr>
          <a:xfrm>
            <a:off x="3060700" y="2616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/>
          <p:nvPr/>
        </p:nvCxnSpPr>
        <p:spPr>
          <a:xfrm>
            <a:off x="3060700" y="3683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/>
          <p:nvPr/>
        </p:nvCxnSpPr>
        <p:spPr>
          <a:xfrm>
            <a:off x="3060700" y="4775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/>
          <p:nvPr/>
        </p:nvCxnSpPr>
        <p:spPr>
          <a:xfrm>
            <a:off x="3060700" y="58801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130535-2B9E-4406-BD25-13FB16734224}"/>
              </a:ext>
            </a:extLst>
          </p:cNvPr>
          <p:cNvGrpSpPr/>
          <p:nvPr/>
        </p:nvGrpSpPr>
        <p:grpSpPr>
          <a:xfrm>
            <a:off x="5141682" y="4230490"/>
            <a:ext cx="535939" cy="544710"/>
            <a:chOff x="8971281" y="2906005"/>
            <a:chExt cx="1750058" cy="1544320"/>
          </a:xfrm>
        </p:grpSpPr>
        <p:pic>
          <p:nvPicPr>
            <p:cNvPr id="1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4A39EB-A577-43D0-9C80-9FFDE0FB8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BF7D82-4AFC-4B52-B61F-F922960E726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DE5FC2-872A-4198-BD0C-6E881DD39D3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5BB29-01E4-4DA0-835D-08FC4116AC62}"/>
              </a:ext>
            </a:extLst>
          </p:cNvPr>
          <p:cNvGrpSpPr/>
          <p:nvPr/>
        </p:nvGrpSpPr>
        <p:grpSpPr>
          <a:xfrm>
            <a:off x="5781563" y="4230490"/>
            <a:ext cx="535939" cy="544710"/>
            <a:chOff x="8971281" y="2906005"/>
            <a:chExt cx="1750058" cy="1544320"/>
          </a:xfrm>
        </p:grpSpPr>
        <p:pic>
          <p:nvPicPr>
            <p:cNvPr id="2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E3AF6AF1-25F9-4F88-9A2C-376133F54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DB5F7A-1601-4008-A112-CAD54F34B10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BD271-4EBB-4A48-A4C9-8B578A656BE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F99200-4A55-4D8E-BD3E-33254DCEFE0D}"/>
              </a:ext>
            </a:extLst>
          </p:cNvPr>
          <p:cNvGrpSpPr/>
          <p:nvPr/>
        </p:nvGrpSpPr>
        <p:grpSpPr>
          <a:xfrm>
            <a:off x="6470827" y="4230490"/>
            <a:ext cx="535939" cy="544710"/>
            <a:chOff x="8971281" y="2906005"/>
            <a:chExt cx="1750058" cy="1544320"/>
          </a:xfrm>
        </p:grpSpPr>
        <p:pic>
          <p:nvPicPr>
            <p:cNvPr id="2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360C98D-40AC-4A81-A95D-CF47B20AF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04C98-81C2-4D00-BC3E-964F6C2E258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14DE21-1010-4C49-BC56-51FC4D1DBFC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6978A7-4485-4ECA-BC7D-E0B7CA31A9EE}"/>
              </a:ext>
            </a:extLst>
          </p:cNvPr>
          <p:cNvGrpSpPr/>
          <p:nvPr/>
        </p:nvGrpSpPr>
        <p:grpSpPr>
          <a:xfrm>
            <a:off x="7163456" y="4230490"/>
            <a:ext cx="535939" cy="544710"/>
            <a:chOff x="8971281" y="2906005"/>
            <a:chExt cx="1750058" cy="1544320"/>
          </a:xfrm>
        </p:grpSpPr>
        <p:pic>
          <p:nvPicPr>
            <p:cNvPr id="3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998713C-1554-4CFA-A635-EABB41CAC9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EFB795-C8E1-4F69-BDCA-B3E888AB03F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EEDA0D-BEBB-4C95-9DDB-C5366F3CFB1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129157-B5F2-4794-89C4-8667AA50E5B9}"/>
              </a:ext>
            </a:extLst>
          </p:cNvPr>
          <p:cNvGrpSpPr/>
          <p:nvPr/>
        </p:nvGrpSpPr>
        <p:grpSpPr>
          <a:xfrm>
            <a:off x="7863582" y="4230490"/>
            <a:ext cx="535939" cy="544710"/>
            <a:chOff x="8971281" y="2906005"/>
            <a:chExt cx="1750058" cy="1544320"/>
          </a:xfrm>
        </p:grpSpPr>
        <p:pic>
          <p:nvPicPr>
            <p:cNvPr id="3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22B0258-5DF2-47F7-B9C0-CF18A12AB0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DA0D1-273E-4E8C-941A-2394D779CFD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597B9F-0665-4475-89A9-C63ACE8262F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B2BF61-49C1-4EA0-985B-08B94F0B60D7}"/>
              </a:ext>
            </a:extLst>
          </p:cNvPr>
          <p:cNvGrpSpPr/>
          <p:nvPr/>
        </p:nvGrpSpPr>
        <p:grpSpPr>
          <a:xfrm>
            <a:off x="5141682" y="5322690"/>
            <a:ext cx="535939" cy="544710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039BABC-4E21-44AC-A789-89E726912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6069D9-D547-4ED5-A9DF-B79C6DEA666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1898AD-E48A-44E3-A5EF-0D2DCEE915B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251125-9660-4330-BA5F-F83F6150816F}"/>
              </a:ext>
            </a:extLst>
          </p:cNvPr>
          <p:cNvGrpSpPr/>
          <p:nvPr/>
        </p:nvGrpSpPr>
        <p:grpSpPr>
          <a:xfrm>
            <a:off x="5800911" y="5336416"/>
            <a:ext cx="535939" cy="544710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B274FF-2460-4483-A86E-18C136B016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F9A96A-FE18-4599-BAAD-3053E2EA222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F4317BD-3AAC-408B-87C6-7E21E710F98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481E60-5872-42F2-B5BE-E79B9320A403}"/>
              </a:ext>
            </a:extLst>
          </p:cNvPr>
          <p:cNvGrpSpPr/>
          <p:nvPr/>
        </p:nvGrpSpPr>
        <p:grpSpPr>
          <a:xfrm>
            <a:off x="6491937" y="5336416"/>
            <a:ext cx="535939" cy="544710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8DA48F1-CCBE-4842-978C-681D7632E9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1FC3-A693-4EE0-95AA-0B18B3EB47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79580E-F5DC-4BB9-85F4-77699655C7E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8741267-3229-40B6-B36F-BACE732F7FFA}"/>
              </a:ext>
            </a:extLst>
          </p:cNvPr>
          <p:cNvGrpSpPr/>
          <p:nvPr/>
        </p:nvGrpSpPr>
        <p:grpSpPr>
          <a:xfrm>
            <a:off x="7174935" y="5336416"/>
            <a:ext cx="535939" cy="544710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C2402BF-0005-4B46-B285-2BEB3ABFD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7254B29-CD0E-48E4-B5AB-D70D6EA476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EDEBAB9-5065-4EA7-9433-F03C3A16C01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9B5C4-7072-4AAA-B212-4E234B490BCA}"/>
              </a:ext>
            </a:extLst>
          </p:cNvPr>
          <p:cNvGrpSpPr/>
          <p:nvPr/>
        </p:nvGrpSpPr>
        <p:grpSpPr>
          <a:xfrm>
            <a:off x="7863582" y="5341496"/>
            <a:ext cx="535939" cy="544710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D5D21FE1-DC15-4EF7-B30E-5528982E1E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D544AE-01AC-4781-AC29-9D2F116227E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6F26A97-FC00-49DA-85DA-78E67932D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72A3813-99E1-4C56-A733-03FFB89A8D10}"/>
              </a:ext>
            </a:extLst>
          </p:cNvPr>
          <p:cNvSpPr txBox="1"/>
          <p:nvPr/>
        </p:nvSpPr>
        <p:spPr>
          <a:xfrm>
            <a:off x="4572000" y="1351280"/>
            <a:ext cx="43624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dirty="0">
                <a:solidFill>
                  <a:schemeClr val="bg1"/>
                </a:solidFill>
              </a:rPr>
              <a:t>Neural Network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41E905-FC4B-4423-A0F7-CFBD413285A2}"/>
              </a:ext>
            </a:extLst>
          </p:cNvPr>
          <p:cNvSpPr txBox="1"/>
          <p:nvPr/>
        </p:nvSpPr>
        <p:spPr>
          <a:xfrm>
            <a:off x="6534168" y="2451070"/>
            <a:ext cx="92382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500" i="1" dirty="0">
                <a:solidFill>
                  <a:schemeClr val="bg1"/>
                </a:solidFill>
              </a:rPr>
              <a:t>f</a:t>
            </a:r>
            <a:endParaRPr lang="en-US" sz="8500" i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CA34A-71C6-48FC-B757-B2086A726C0C}"/>
              </a:ext>
            </a:extLst>
          </p:cNvPr>
          <p:cNvSpPr txBox="1"/>
          <p:nvPr/>
        </p:nvSpPr>
        <p:spPr>
          <a:xfrm>
            <a:off x="2331063" y="1175604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D5F111-92FE-407A-9919-4FB5A11D13A1}"/>
              </a:ext>
            </a:extLst>
          </p:cNvPr>
          <p:cNvSpPr txBox="1"/>
          <p:nvPr/>
        </p:nvSpPr>
        <p:spPr>
          <a:xfrm>
            <a:off x="2215430" y="228544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893C46-3410-4FE5-AF62-EFB99A54AA7E}"/>
              </a:ext>
            </a:extLst>
          </p:cNvPr>
          <p:cNvSpPr txBox="1"/>
          <p:nvPr/>
        </p:nvSpPr>
        <p:spPr>
          <a:xfrm>
            <a:off x="2205139" y="336298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99BFB-B2AA-4ED5-B474-3184D881A549}"/>
              </a:ext>
            </a:extLst>
          </p:cNvPr>
          <p:cNvSpPr txBox="1"/>
          <p:nvPr/>
        </p:nvSpPr>
        <p:spPr>
          <a:xfrm>
            <a:off x="2205139" y="444924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4221F1-84F7-4CAC-B396-CB8558E2265A}"/>
              </a:ext>
            </a:extLst>
          </p:cNvPr>
          <p:cNvSpPr txBox="1"/>
          <p:nvPr/>
        </p:nvSpPr>
        <p:spPr>
          <a:xfrm>
            <a:off x="2277334" y="5526784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9B2EBE-1307-4BB4-A7D6-7DF35FEB2C51}"/>
              </a:ext>
            </a:extLst>
          </p:cNvPr>
          <p:cNvSpPr txBox="1"/>
          <p:nvPr/>
        </p:nvSpPr>
        <p:spPr>
          <a:xfrm>
            <a:off x="523336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90E4C4-FF73-4BD5-951A-E6348F64CEE7}"/>
              </a:ext>
            </a:extLst>
          </p:cNvPr>
          <p:cNvSpPr txBox="1"/>
          <p:nvPr/>
        </p:nvSpPr>
        <p:spPr>
          <a:xfrm>
            <a:off x="5876384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C82F33-79F2-4CE2-A073-DF3C12E77EFA}"/>
              </a:ext>
            </a:extLst>
          </p:cNvPr>
          <p:cNvSpPr txBox="1"/>
          <p:nvPr/>
        </p:nvSpPr>
        <p:spPr>
          <a:xfrm>
            <a:off x="654171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D72FCD-AA93-46ED-AE9C-4C2BE5AC1425}"/>
              </a:ext>
            </a:extLst>
          </p:cNvPr>
          <p:cNvSpPr txBox="1"/>
          <p:nvPr/>
        </p:nvSpPr>
        <p:spPr>
          <a:xfrm>
            <a:off x="7244251" y="4744094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6CC56-3807-48E8-8C1D-0209F97FFAED}"/>
              </a:ext>
            </a:extLst>
          </p:cNvPr>
          <p:cNvSpPr txBox="1"/>
          <p:nvPr/>
        </p:nvSpPr>
        <p:spPr>
          <a:xfrm>
            <a:off x="7946169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EB65DD-D15B-4507-8B67-9403EF7CD1EB}"/>
              </a:ext>
            </a:extLst>
          </p:cNvPr>
          <p:cNvSpPr txBox="1"/>
          <p:nvPr/>
        </p:nvSpPr>
        <p:spPr>
          <a:xfrm>
            <a:off x="5189636" y="581054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771A9C-1791-4DEE-9D42-24926639139F}"/>
              </a:ext>
            </a:extLst>
          </p:cNvPr>
          <p:cNvSpPr txBox="1"/>
          <p:nvPr/>
        </p:nvSpPr>
        <p:spPr>
          <a:xfrm>
            <a:off x="5901518" y="581170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FDCC24-73C0-4D5F-90B5-ADDF637665D9}"/>
              </a:ext>
            </a:extLst>
          </p:cNvPr>
          <p:cNvSpPr txBox="1"/>
          <p:nvPr/>
        </p:nvSpPr>
        <p:spPr>
          <a:xfrm>
            <a:off x="6574939" y="583032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5D3404-5FA2-42C6-8CE7-530295A4BC07}"/>
              </a:ext>
            </a:extLst>
          </p:cNvPr>
          <p:cNvSpPr txBox="1"/>
          <p:nvPr/>
        </p:nvSpPr>
        <p:spPr>
          <a:xfrm>
            <a:off x="7265965" y="5841697"/>
            <a:ext cx="59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999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1BA4FE-C9E6-46A5-B3C9-2386A882096B}"/>
              </a:ext>
            </a:extLst>
          </p:cNvPr>
          <p:cNvSpPr txBox="1"/>
          <p:nvPr/>
        </p:nvSpPr>
        <p:spPr>
          <a:xfrm>
            <a:off x="7924263" y="5828848"/>
            <a:ext cx="6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1000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A27210-09C9-418F-8D50-2016FDBFD3EC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A27210-09C9-418F-8D50-2016FDBFD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Picture 77">
            <a:extLst>
              <a:ext uri="{FF2B5EF4-FFF2-40B4-BE49-F238E27FC236}">
                <a16:creationId xmlns:a16="http://schemas.microsoft.com/office/drawing/2014/main" id="{231F2345-94A6-42C7-9007-AA38D9005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6" y="2938401"/>
            <a:ext cx="916700" cy="9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9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A342C-0C29-4E5B-84E9-C659364FA8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Introduction : </a:t>
            </a:r>
            <a:r>
              <a:rPr lang="fr-FR" sz="4000" dirty="0" err="1"/>
              <a:t>Starting</a:t>
            </a:r>
            <a:r>
              <a:rPr lang="fr-FR" sz="4000" dirty="0"/>
              <a:t> </a:t>
            </a:r>
            <a:r>
              <a:rPr lang="fr-FR" sz="4000" dirty="0" err="1"/>
              <a:t>example</a:t>
            </a:r>
            <a:endParaRPr lang="fr-FR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95A5BB-1D06-4BE2-96F0-6311E1966948}"/>
              </a:ext>
            </a:extLst>
          </p:cNvPr>
          <p:cNvSpPr/>
          <p:nvPr/>
        </p:nvSpPr>
        <p:spPr>
          <a:xfrm>
            <a:off x="8162370" y="4423581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-A Machine Learning algorithm is an algorithm capable of automatically recognizing different objects.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15CE60-EA5E-48B5-9537-B6A50663EBE1}"/>
              </a:ext>
            </a:extLst>
          </p:cNvPr>
          <p:cNvSpPr/>
          <p:nvPr/>
        </p:nvSpPr>
        <p:spPr>
          <a:xfrm>
            <a:off x="8162370" y="5623910"/>
            <a:ext cx="3818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-To do so, the algorithm had observed lots of examples of those objects to build its own classification model.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80DA31A-9832-4C48-97D9-12F1061F25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48" t="4897" r="5758" b="22592"/>
          <a:stretch/>
        </p:blipFill>
        <p:spPr>
          <a:xfrm>
            <a:off x="11147018" y="5265336"/>
            <a:ext cx="299338" cy="293310"/>
          </a:xfrm>
          <a:prstGeom prst="rect">
            <a:avLst/>
          </a:prstGeom>
        </p:spPr>
      </p:pic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41350-BBB7-4AD8-B565-73F9545D4C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1654" y="2262895"/>
            <a:ext cx="770260" cy="87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33" y="4038714"/>
            <a:ext cx="679462" cy="727270"/>
          </a:xfrm>
          <a:prstGeom prst="rect">
            <a:avLst/>
          </a:prstGeom>
        </p:spPr>
      </p:pic>
      <p:pic>
        <p:nvPicPr>
          <p:cNvPr id="46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73B84FEF-BC94-4185-A087-D4F19F8F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9090043" y="1757510"/>
            <a:ext cx="490550" cy="973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64C89-C2BB-4AD9-8C73-4FA76CEA6F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0259" y="1856030"/>
            <a:ext cx="3332571" cy="3767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3CBDB348-4C4E-44FF-B106-5AFDA4EF9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3687339" y="1837515"/>
            <a:ext cx="2101543" cy="4120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764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37 L -0.24687 0.17384 " pathEditMode="relative" ptsTypes="AA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2 0.00834 L -0.00442 0.00857 C -0.00755 0.01019 -0.01041 0.0125 -0.01354 0.01412 C -0.01705 0.01598 -0.02422 0.01852 -0.02422 0.01875 L -0.3737 0.25301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64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4572000" y="990600"/>
            <a:ext cx="4368800" cy="538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/>
          <p:nvPr/>
        </p:nvCxnSpPr>
        <p:spPr>
          <a:xfrm>
            <a:off x="3060700" y="14859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/>
          <p:nvPr/>
        </p:nvCxnSpPr>
        <p:spPr>
          <a:xfrm>
            <a:off x="3060700" y="2616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/>
          <p:nvPr/>
        </p:nvCxnSpPr>
        <p:spPr>
          <a:xfrm>
            <a:off x="3060700" y="3683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/>
          <p:nvPr/>
        </p:nvCxnSpPr>
        <p:spPr>
          <a:xfrm>
            <a:off x="3060700" y="4775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/>
          <p:nvPr/>
        </p:nvCxnSpPr>
        <p:spPr>
          <a:xfrm>
            <a:off x="3060700" y="58801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130535-2B9E-4406-BD25-13FB16734224}"/>
              </a:ext>
            </a:extLst>
          </p:cNvPr>
          <p:cNvGrpSpPr/>
          <p:nvPr/>
        </p:nvGrpSpPr>
        <p:grpSpPr>
          <a:xfrm>
            <a:off x="5141682" y="4230490"/>
            <a:ext cx="535939" cy="544710"/>
            <a:chOff x="8971281" y="2906005"/>
            <a:chExt cx="1750058" cy="1544320"/>
          </a:xfrm>
        </p:grpSpPr>
        <p:pic>
          <p:nvPicPr>
            <p:cNvPr id="1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4A39EB-A577-43D0-9C80-9FFDE0FB8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BF7D82-4AFC-4B52-B61F-F922960E726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DE5FC2-872A-4198-BD0C-6E881DD39D3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5BB29-01E4-4DA0-835D-08FC4116AC62}"/>
              </a:ext>
            </a:extLst>
          </p:cNvPr>
          <p:cNvGrpSpPr/>
          <p:nvPr/>
        </p:nvGrpSpPr>
        <p:grpSpPr>
          <a:xfrm>
            <a:off x="5781563" y="4230490"/>
            <a:ext cx="535939" cy="544710"/>
            <a:chOff x="8971281" y="2906005"/>
            <a:chExt cx="1750058" cy="1544320"/>
          </a:xfrm>
        </p:grpSpPr>
        <p:pic>
          <p:nvPicPr>
            <p:cNvPr id="2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E3AF6AF1-25F9-4F88-9A2C-376133F54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DB5F7A-1601-4008-A112-CAD54F34B10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BD271-4EBB-4A48-A4C9-8B578A656BE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F99200-4A55-4D8E-BD3E-33254DCEFE0D}"/>
              </a:ext>
            </a:extLst>
          </p:cNvPr>
          <p:cNvGrpSpPr/>
          <p:nvPr/>
        </p:nvGrpSpPr>
        <p:grpSpPr>
          <a:xfrm>
            <a:off x="6470827" y="4230490"/>
            <a:ext cx="535939" cy="544710"/>
            <a:chOff x="8971281" y="2906005"/>
            <a:chExt cx="1750058" cy="1544320"/>
          </a:xfrm>
        </p:grpSpPr>
        <p:pic>
          <p:nvPicPr>
            <p:cNvPr id="2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360C98D-40AC-4A81-A95D-CF47B20AF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04C98-81C2-4D00-BC3E-964F6C2E258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14DE21-1010-4C49-BC56-51FC4D1DBFC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6978A7-4485-4ECA-BC7D-E0B7CA31A9EE}"/>
              </a:ext>
            </a:extLst>
          </p:cNvPr>
          <p:cNvGrpSpPr/>
          <p:nvPr/>
        </p:nvGrpSpPr>
        <p:grpSpPr>
          <a:xfrm>
            <a:off x="7163456" y="4230490"/>
            <a:ext cx="535939" cy="544710"/>
            <a:chOff x="8971281" y="2906005"/>
            <a:chExt cx="1750058" cy="1544320"/>
          </a:xfrm>
        </p:grpSpPr>
        <p:pic>
          <p:nvPicPr>
            <p:cNvPr id="3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998713C-1554-4CFA-A635-EABB41CAC9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EFB795-C8E1-4F69-BDCA-B3E888AB03F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EEDA0D-BEBB-4C95-9DDB-C5366F3CFB1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129157-B5F2-4794-89C4-8667AA50E5B9}"/>
              </a:ext>
            </a:extLst>
          </p:cNvPr>
          <p:cNvGrpSpPr/>
          <p:nvPr/>
        </p:nvGrpSpPr>
        <p:grpSpPr>
          <a:xfrm>
            <a:off x="7863582" y="4230490"/>
            <a:ext cx="535939" cy="544710"/>
            <a:chOff x="8971281" y="2906005"/>
            <a:chExt cx="1750058" cy="1544320"/>
          </a:xfrm>
        </p:grpSpPr>
        <p:pic>
          <p:nvPicPr>
            <p:cNvPr id="3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22B0258-5DF2-47F7-B9C0-CF18A12AB0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DA0D1-273E-4E8C-941A-2394D779CFD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597B9F-0665-4475-89A9-C63ACE8262F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B2BF61-49C1-4EA0-985B-08B94F0B60D7}"/>
              </a:ext>
            </a:extLst>
          </p:cNvPr>
          <p:cNvGrpSpPr/>
          <p:nvPr/>
        </p:nvGrpSpPr>
        <p:grpSpPr>
          <a:xfrm>
            <a:off x="5141682" y="5322690"/>
            <a:ext cx="535939" cy="544710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039BABC-4E21-44AC-A789-89E726912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6069D9-D547-4ED5-A9DF-B79C6DEA666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1898AD-E48A-44E3-A5EF-0D2DCEE915B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251125-9660-4330-BA5F-F83F6150816F}"/>
              </a:ext>
            </a:extLst>
          </p:cNvPr>
          <p:cNvGrpSpPr/>
          <p:nvPr/>
        </p:nvGrpSpPr>
        <p:grpSpPr>
          <a:xfrm>
            <a:off x="5800911" y="5336416"/>
            <a:ext cx="535939" cy="544710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B274FF-2460-4483-A86E-18C136B016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F9A96A-FE18-4599-BAAD-3053E2EA222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F4317BD-3AAC-408B-87C6-7E21E710F98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481E60-5872-42F2-B5BE-E79B9320A403}"/>
              </a:ext>
            </a:extLst>
          </p:cNvPr>
          <p:cNvGrpSpPr/>
          <p:nvPr/>
        </p:nvGrpSpPr>
        <p:grpSpPr>
          <a:xfrm>
            <a:off x="6491937" y="5336416"/>
            <a:ext cx="535939" cy="544710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8DA48F1-CCBE-4842-978C-681D7632E9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1FC3-A693-4EE0-95AA-0B18B3EB47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79580E-F5DC-4BB9-85F4-77699655C7E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8741267-3229-40B6-B36F-BACE732F7FFA}"/>
              </a:ext>
            </a:extLst>
          </p:cNvPr>
          <p:cNvGrpSpPr/>
          <p:nvPr/>
        </p:nvGrpSpPr>
        <p:grpSpPr>
          <a:xfrm>
            <a:off x="7174935" y="5336416"/>
            <a:ext cx="535939" cy="544710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C2402BF-0005-4B46-B285-2BEB3ABFD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7254B29-CD0E-48E4-B5AB-D70D6EA476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EDEBAB9-5065-4EA7-9433-F03C3A16C01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9B5C4-7072-4AAA-B212-4E234B490BCA}"/>
              </a:ext>
            </a:extLst>
          </p:cNvPr>
          <p:cNvGrpSpPr/>
          <p:nvPr/>
        </p:nvGrpSpPr>
        <p:grpSpPr>
          <a:xfrm>
            <a:off x="7863582" y="5341496"/>
            <a:ext cx="535939" cy="544710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D5D21FE1-DC15-4EF7-B30E-5528982E1E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D544AE-01AC-4781-AC29-9D2F116227E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6F26A97-FC00-49DA-85DA-78E67932D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72A3813-99E1-4C56-A733-03FFB89A8D10}"/>
              </a:ext>
            </a:extLst>
          </p:cNvPr>
          <p:cNvSpPr txBox="1"/>
          <p:nvPr/>
        </p:nvSpPr>
        <p:spPr>
          <a:xfrm>
            <a:off x="4572000" y="1351280"/>
            <a:ext cx="43624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dirty="0">
                <a:solidFill>
                  <a:schemeClr val="bg1"/>
                </a:solidFill>
              </a:rPr>
              <a:t>Neural Network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41E905-FC4B-4423-A0F7-CFBD413285A2}"/>
              </a:ext>
            </a:extLst>
          </p:cNvPr>
          <p:cNvSpPr txBox="1"/>
          <p:nvPr/>
        </p:nvSpPr>
        <p:spPr>
          <a:xfrm>
            <a:off x="6534168" y="2451070"/>
            <a:ext cx="92382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500" i="1" dirty="0">
                <a:solidFill>
                  <a:schemeClr val="bg1"/>
                </a:solidFill>
              </a:rPr>
              <a:t>f</a:t>
            </a:r>
            <a:endParaRPr lang="en-US" sz="8500" i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CA34A-71C6-48FC-B757-B2086A726C0C}"/>
              </a:ext>
            </a:extLst>
          </p:cNvPr>
          <p:cNvSpPr txBox="1"/>
          <p:nvPr/>
        </p:nvSpPr>
        <p:spPr>
          <a:xfrm>
            <a:off x="2331063" y="1175604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D5F111-92FE-407A-9919-4FB5A11D13A1}"/>
              </a:ext>
            </a:extLst>
          </p:cNvPr>
          <p:cNvSpPr txBox="1"/>
          <p:nvPr/>
        </p:nvSpPr>
        <p:spPr>
          <a:xfrm>
            <a:off x="2215430" y="228544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893C46-3410-4FE5-AF62-EFB99A54AA7E}"/>
              </a:ext>
            </a:extLst>
          </p:cNvPr>
          <p:cNvSpPr txBox="1"/>
          <p:nvPr/>
        </p:nvSpPr>
        <p:spPr>
          <a:xfrm>
            <a:off x="2205139" y="336298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99BFB-B2AA-4ED5-B474-3184D881A549}"/>
              </a:ext>
            </a:extLst>
          </p:cNvPr>
          <p:cNvSpPr txBox="1"/>
          <p:nvPr/>
        </p:nvSpPr>
        <p:spPr>
          <a:xfrm>
            <a:off x="2205139" y="444924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4221F1-84F7-4CAC-B396-CB8558E2265A}"/>
              </a:ext>
            </a:extLst>
          </p:cNvPr>
          <p:cNvSpPr txBox="1"/>
          <p:nvPr/>
        </p:nvSpPr>
        <p:spPr>
          <a:xfrm>
            <a:off x="2277334" y="5526784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9B2EBE-1307-4BB4-A7D6-7DF35FEB2C51}"/>
              </a:ext>
            </a:extLst>
          </p:cNvPr>
          <p:cNvSpPr txBox="1"/>
          <p:nvPr/>
        </p:nvSpPr>
        <p:spPr>
          <a:xfrm>
            <a:off x="523336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90E4C4-FF73-4BD5-951A-E6348F64CEE7}"/>
              </a:ext>
            </a:extLst>
          </p:cNvPr>
          <p:cNvSpPr txBox="1"/>
          <p:nvPr/>
        </p:nvSpPr>
        <p:spPr>
          <a:xfrm>
            <a:off x="5876384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C82F33-79F2-4CE2-A073-DF3C12E77EFA}"/>
              </a:ext>
            </a:extLst>
          </p:cNvPr>
          <p:cNvSpPr txBox="1"/>
          <p:nvPr/>
        </p:nvSpPr>
        <p:spPr>
          <a:xfrm>
            <a:off x="654171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D72FCD-AA93-46ED-AE9C-4C2BE5AC1425}"/>
              </a:ext>
            </a:extLst>
          </p:cNvPr>
          <p:cNvSpPr txBox="1"/>
          <p:nvPr/>
        </p:nvSpPr>
        <p:spPr>
          <a:xfrm>
            <a:off x="7244251" y="4744094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6CC56-3807-48E8-8C1D-0209F97FFAED}"/>
              </a:ext>
            </a:extLst>
          </p:cNvPr>
          <p:cNvSpPr txBox="1"/>
          <p:nvPr/>
        </p:nvSpPr>
        <p:spPr>
          <a:xfrm>
            <a:off x="7946169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EB65DD-D15B-4507-8B67-9403EF7CD1EB}"/>
              </a:ext>
            </a:extLst>
          </p:cNvPr>
          <p:cNvSpPr txBox="1"/>
          <p:nvPr/>
        </p:nvSpPr>
        <p:spPr>
          <a:xfrm>
            <a:off x="5189636" y="581054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771A9C-1791-4DEE-9D42-24926639139F}"/>
              </a:ext>
            </a:extLst>
          </p:cNvPr>
          <p:cNvSpPr txBox="1"/>
          <p:nvPr/>
        </p:nvSpPr>
        <p:spPr>
          <a:xfrm>
            <a:off x="5901518" y="581170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FDCC24-73C0-4D5F-90B5-ADDF637665D9}"/>
              </a:ext>
            </a:extLst>
          </p:cNvPr>
          <p:cNvSpPr txBox="1"/>
          <p:nvPr/>
        </p:nvSpPr>
        <p:spPr>
          <a:xfrm>
            <a:off x="6574939" y="583032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5D3404-5FA2-42C6-8CE7-530295A4BC07}"/>
              </a:ext>
            </a:extLst>
          </p:cNvPr>
          <p:cNvSpPr txBox="1"/>
          <p:nvPr/>
        </p:nvSpPr>
        <p:spPr>
          <a:xfrm>
            <a:off x="7265965" y="5841697"/>
            <a:ext cx="59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999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1BA4FE-C9E6-46A5-B3C9-2386A882096B}"/>
              </a:ext>
            </a:extLst>
          </p:cNvPr>
          <p:cNvSpPr txBox="1"/>
          <p:nvPr/>
        </p:nvSpPr>
        <p:spPr>
          <a:xfrm>
            <a:off x="7924263" y="5828848"/>
            <a:ext cx="6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1000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A27210-09C9-418F-8D50-2016FDBFD3EC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3928660" cy="517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=0.3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A27210-09C9-418F-8D50-2016FDBFD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3928660" cy="517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Picture 77">
            <a:extLst>
              <a:ext uri="{FF2B5EF4-FFF2-40B4-BE49-F238E27FC236}">
                <a16:creationId xmlns:a16="http://schemas.microsoft.com/office/drawing/2014/main" id="{231F2345-94A6-42C7-9007-AA38D9005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6" y="2938401"/>
            <a:ext cx="916700" cy="9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756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4572000" y="990600"/>
            <a:ext cx="4368800" cy="538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/>
          <p:nvPr/>
        </p:nvCxnSpPr>
        <p:spPr>
          <a:xfrm>
            <a:off x="3060700" y="14859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/>
          <p:nvPr/>
        </p:nvCxnSpPr>
        <p:spPr>
          <a:xfrm>
            <a:off x="3060700" y="2616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/>
          <p:nvPr/>
        </p:nvCxnSpPr>
        <p:spPr>
          <a:xfrm>
            <a:off x="3060700" y="3683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/>
          <p:nvPr/>
        </p:nvCxnSpPr>
        <p:spPr>
          <a:xfrm>
            <a:off x="3060700" y="4775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/>
          <p:nvPr/>
        </p:nvCxnSpPr>
        <p:spPr>
          <a:xfrm>
            <a:off x="3060700" y="58801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130535-2B9E-4406-BD25-13FB16734224}"/>
              </a:ext>
            </a:extLst>
          </p:cNvPr>
          <p:cNvGrpSpPr/>
          <p:nvPr/>
        </p:nvGrpSpPr>
        <p:grpSpPr>
          <a:xfrm>
            <a:off x="5141682" y="4230490"/>
            <a:ext cx="535939" cy="544710"/>
            <a:chOff x="8971281" y="2906005"/>
            <a:chExt cx="1750058" cy="1544320"/>
          </a:xfrm>
        </p:grpSpPr>
        <p:pic>
          <p:nvPicPr>
            <p:cNvPr id="1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4A39EB-A577-43D0-9C80-9FFDE0FB8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BF7D82-4AFC-4B52-B61F-F922960E726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DE5FC2-872A-4198-BD0C-6E881DD39D3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5BB29-01E4-4DA0-835D-08FC4116AC62}"/>
              </a:ext>
            </a:extLst>
          </p:cNvPr>
          <p:cNvGrpSpPr/>
          <p:nvPr/>
        </p:nvGrpSpPr>
        <p:grpSpPr>
          <a:xfrm>
            <a:off x="5781563" y="4230490"/>
            <a:ext cx="535939" cy="544710"/>
            <a:chOff x="8971281" y="2906005"/>
            <a:chExt cx="1750058" cy="1544320"/>
          </a:xfrm>
        </p:grpSpPr>
        <p:pic>
          <p:nvPicPr>
            <p:cNvPr id="2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E3AF6AF1-25F9-4F88-9A2C-376133F54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DB5F7A-1601-4008-A112-CAD54F34B10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BD271-4EBB-4A48-A4C9-8B578A656BE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F99200-4A55-4D8E-BD3E-33254DCEFE0D}"/>
              </a:ext>
            </a:extLst>
          </p:cNvPr>
          <p:cNvGrpSpPr/>
          <p:nvPr/>
        </p:nvGrpSpPr>
        <p:grpSpPr>
          <a:xfrm>
            <a:off x="6470827" y="4230490"/>
            <a:ext cx="535939" cy="544710"/>
            <a:chOff x="8971281" y="2906005"/>
            <a:chExt cx="1750058" cy="1544320"/>
          </a:xfrm>
        </p:grpSpPr>
        <p:pic>
          <p:nvPicPr>
            <p:cNvPr id="2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360C98D-40AC-4A81-A95D-CF47B20AF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04C98-81C2-4D00-BC3E-964F6C2E258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14DE21-1010-4C49-BC56-51FC4D1DBFC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6978A7-4485-4ECA-BC7D-E0B7CA31A9EE}"/>
              </a:ext>
            </a:extLst>
          </p:cNvPr>
          <p:cNvGrpSpPr/>
          <p:nvPr/>
        </p:nvGrpSpPr>
        <p:grpSpPr>
          <a:xfrm>
            <a:off x="7163456" y="4230490"/>
            <a:ext cx="535939" cy="544710"/>
            <a:chOff x="8971281" y="2906005"/>
            <a:chExt cx="1750058" cy="1544320"/>
          </a:xfrm>
        </p:grpSpPr>
        <p:pic>
          <p:nvPicPr>
            <p:cNvPr id="3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998713C-1554-4CFA-A635-EABB41CAC9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EFB795-C8E1-4F69-BDCA-B3E888AB03F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EEDA0D-BEBB-4C95-9DDB-C5366F3CFB1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129157-B5F2-4794-89C4-8667AA50E5B9}"/>
              </a:ext>
            </a:extLst>
          </p:cNvPr>
          <p:cNvGrpSpPr/>
          <p:nvPr/>
        </p:nvGrpSpPr>
        <p:grpSpPr>
          <a:xfrm>
            <a:off x="7863582" y="4230490"/>
            <a:ext cx="535939" cy="544710"/>
            <a:chOff x="8971281" y="2906005"/>
            <a:chExt cx="1750058" cy="1544320"/>
          </a:xfrm>
        </p:grpSpPr>
        <p:pic>
          <p:nvPicPr>
            <p:cNvPr id="3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22B0258-5DF2-47F7-B9C0-CF18A12AB0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DA0D1-273E-4E8C-941A-2394D779CFD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597B9F-0665-4475-89A9-C63ACE8262F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B2BF61-49C1-4EA0-985B-08B94F0B60D7}"/>
              </a:ext>
            </a:extLst>
          </p:cNvPr>
          <p:cNvGrpSpPr/>
          <p:nvPr/>
        </p:nvGrpSpPr>
        <p:grpSpPr>
          <a:xfrm>
            <a:off x="5141682" y="5322690"/>
            <a:ext cx="535939" cy="544710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039BABC-4E21-44AC-A789-89E726912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6069D9-D547-4ED5-A9DF-B79C6DEA666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1898AD-E48A-44E3-A5EF-0D2DCEE915B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251125-9660-4330-BA5F-F83F6150816F}"/>
              </a:ext>
            </a:extLst>
          </p:cNvPr>
          <p:cNvGrpSpPr/>
          <p:nvPr/>
        </p:nvGrpSpPr>
        <p:grpSpPr>
          <a:xfrm>
            <a:off x="5800911" y="5336416"/>
            <a:ext cx="535939" cy="544710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B274FF-2460-4483-A86E-18C136B016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F9A96A-FE18-4599-BAAD-3053E2EA222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F4317BD-3AAC-408B-87C6-7E21E710F98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481E60-5872-42F2-B5BE-E79B9320A403}"/>
              </a:ext>
            </a:extLst>
          </p:cNvPr>
          <p:cNvGrpSpPr/>
          <p:nvPr/>
        </p:nvGrpSpPr>
        <p:grpSpPr>
          <a:xfrm>
            <a:off x="6491937" y="5336416"/>
            <a:ext cx="535939" cy="544710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8DA48F1-CCBE-4842-978C-681D7632E9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1FC3-A693-4EE0-95AA-0B18B3EB47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79580E-F5DC-4BB9-85F4-77699655C7E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8741267-3229-40B6-B36F-BACE732F7FFA}"/>
              </a:ext>
            </a:extLst>
          </p:cNvPr>
          <p:cNvGrpSpPr/>
          <p:nvPr/>
        </p:nvGrpSpPr>
        <p:grpSpPr>
          <a:xfrm>
            <a:off x="7174935" y="5336416"/>
            <a:ext cx="535939" cy="544710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C2402BF-0005-4B46-B285-2BEB3ABFD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7254B29-CD0E-48E4-B5AB-D70D6EA476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EDEBAB9-5065-4EA7-9433-F03C3A16C01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9B5C4-7072-4AAA-B212-4E234B490BCA}"/>
              </a:ext>
            </a:extLst>
          </p:cNvPr>
          <p:cNvGrpSpPr/>
          <p:nvPr/>
        </p:nvGrpSpPr>
        <p:grpSpPr>
          <a:xfrm>
            <a:off x="7863582" y="5341496"/>
            <a:ext cx="535939" cy="544710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D5D21FE1-DC15-4EF7-B30E-5528982E1E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D544AE-01AC-4781-AC29-9D2F116227E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6F26A97-FC00-49DA-85DA-78E67932D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72A3813-99E1-4C56-A733-03FFB89A8D10}"/>
              </a:ext>
            </a:extLst>
          </p:cNvPr>
          <p:cNvSpPr txBox="1"/>
          <p:nvPr/>
        </p:nvSpPr>
        <p:spPr>
          <a:xfrm>
            <a:off x="4572000" y="1351280"/>
            <a:ext cx="43624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dirty="0">
                <a:solidFill>
                  <a:schemeClr val="bg1"/>
                </a:solidFill>
              </a:rPr>
              <a:t>Neural Network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41E905-FC4B-4423-A0F7-CFBD413285A2}"/>
              </a:ext>
            </a:extLst>
          </p:cNvPr>
          <p:cNvSpPr txBox="1"/>
          <p:nvPr/>
        </p:nvSpPr>
        <p:spPr>
          <a:xfrm>
            <a:off x="6534168" y="2451070"/>
            <a:ext cx="92382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500" i="1" dirty="0">
                <a:solidFill>
                  <a:schemeClr val="bg1"/>
                </a:solidFill>
              </a:rPr>
              <a:t>f</a:t>
            </a:r>
            <a:endParaRPr lang="en-US" sz="8500" i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CA34A-71C6-48FC-B757-B2086A726C0C}"/>
              </a:ext>
            </a:extLst>
          </p:cNvPr>
          <p:cNvSpPr txBox="1"/>
          <p:nvPr/>
        </p:nvSpPr>
        <p:spPr>
          <a:xfrm>
            <a:off x="2331063" y="1175604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D5F111-92FE-407A-9919-4FB5A11D13A1}"/>
              </a:ext>
            </a:extLst>
          </p:cNvPr>
          <p:cNvSpPr txBox="1"/>
          <p:nvPr/>
        </p:nvSpPr>
        <p:spPr>
          <a:xfrm>
            <a:off x="2215430" y="228544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893C46-3410-4FE5-AF62-EFB99A54AA7E}"/>
              </a:ext>
            </a:extLst>
          </p:cNvPr>
          <p:cNvSpPr txBox="1"/>
          <p:nvPr/>
        </p:nvSpPr>
        <p:spPr>
          <a:xfrm>
            <a:off x="2205139" y="336298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99BFB-B2AA-4ED5-B474-3184D881A549}"/>
              </a:ext>
            </a:extLst>
          </p:cNvPr>
          <p:cNvSpPr txBox="1"/>
          <p:nvPr/>
        </p:nvSpPr>
        <p:spPr>
          <a:xfrm>
            <a:off x="2205139" y="444924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4221F1-84F7-4CAC-B396-CB8558E2265A}"/>
              </a:ext>
            </a:extLst>
          </p:cNvPr>
          <p:cNvSpPr txBox="1"/>
          <p:nvPr/>
        </p:nvSpPr>
        <p:spPr>
          <a:xfrm>
            <a:off x="2277334" y="5526784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9B2EBE-1307-4BB4-A7D6-7DF35FEB2C51}"/>
              </a:ext>
            </a:extLst>
          </p:cNvPr>
          <p:cNvSpPr txBox="1"/>
          <p:nvPr/>
        </p:nvSpPr>
        <p:spPr>
          <a:xfrm>
            <a:off x="523336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90E4C4-FF73-4BD5-951A-E6348F64CEE7}"/>
              </a:ext>
            </a:extLst>
          </p:cNvPr>
          <p:cNvSpPr txBox="1"/>
          <p:nvPr/>
        </p:nvSpPr>
        <p:spPr>
          <a:xfrm>
            <a:off x="5876384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C82F33-79F2-4CE2-A073-DF3C12E77EFA}"/>
              </a:ext>
            </a:extLst>
          </p:cNvPr>
          <p:cNvSpPr txBox="1"/>
          <p:nvPr/>
        </p:nvSpPr>
        <p:spPr>
          <a:xfrm>
            <a:off x="654171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D72FCD-AA93-46ED-AE9C-4C2BE5AC1425}"/>
              </a:ext>
            </a:extLst>
          </p:cNvPr>
          <p:cNvSpPr txBox="1"/>
          <p:nvPr/>
        </p:nvSpPr>
        <p:spPr>
          <a:xfrm>
            <a:off x="7244251" y="4744094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6CC56-3807-48E8-8C1D-0209F97FFAED}"/>
              </a:ext>
            </a:extLst>
          </p:cNvPr>
          <p:cNvSpPr txBox="1"/>
          <p:nvPr/>
        </p:nvSpPr>
        <p:spPr>
          <a:xfrm>
            <a:off x="7946169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EB65DD-D15B-4507-8B67-9403EF7CD1EB}"/>
              </a:ext>
            </a:extLst>
          </p:cNvPr>
          <p:cNvSpPr txBox="1"/>
          <p:nvPr/>
        </p:nvSpPr>
        <p:spPr>
          <a:xfrm>
            <a:off x="5189636" y="581054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771A9C-1791-4DEE-9D42-24926639139F}"/>
              </a:ext>
            </a:extLst>
          </p:cNvPr>
          <p:cNvSpPr txBox="1"/>
          <p:nvPr/>
        </p:nvSpPr>
        <p:spPr>
          <a:xfrm>
            <a:off x="5901518" y="581170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FDCC24-73C0-4D5F-90B5-ADDF637665D9}"/>
              </a:ext>
            </a:extLst>
          </p:cNvPr>
          <p:cNvSpPr txBox="1"/>
          <p:nvPr/>
        </p:nvSpPr>
        <p:spPr>
          <a:xfrm>
            <a:off x="6574939" y="583032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5D3404-5FA2-42C6-8CE7-530295A4BC07}"/>
              </a:ext>
            </a:extLst>
          </p:cNvPr>
          <p:cNvSpPr txBox="1"/>
          <p:nvPr/>
        </p:nvSpPr>
        <p:spPr>
          <a:xfrm>
            <a:off x="7265965" y="5841697"/>
            <a:ext cx="59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999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1BA4FE-C9E6-46A5-B3C9-2386A882096B}"/>
              </a:ext>
            </a:extLst>
          </p:cNvPr>
          <p:cNvSpPr txBox="1"/>
          <p:nvPr/>
        </p:nvSpPr>
        <p:spPr>
          <a:xfrm>
            <a:off x="7924263" y="5828848"/>
            <a:ext cx="6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1000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A27210-09C9-418F-8D50-2016FDBFD3EC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3928660" cy="517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=0.3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A27210-09C9-418F-8D50-2016FDBFD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3928660" cy="517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Picture 77">
            <a:extLst>
              <a:ext uri="{FF2B5EF4-FFF2-40B4-BE49-F238E27FC236}">
                <a16:creationId xmlns:a16="http://schemas.microsoft.com/office/drawing/2014/main" id="{231F2345-94A6-42C7-9007-AA38D9005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6" y="2938401"/>
            <a:ext cx="916700" cy="981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EED2C5-F59A-426E-8637-01FE3898BD10}"/>
                  </a:ext>
                </a:extLst>
              </p:cNvPr>
              <p:cNvSpPr txBox="1"/>
              <p:nvPr/>
            </p:nvSpPr>
            <p:spPr>
              <a:xfrm>
                <a:off x="8940800" y="1755562"/>
                <a:ext cx="3840480" cy="688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0" i="0" dirty="0">
                  <a:latin typeface="Cambria Math" panose="02040503050406030204" pitchFamily="18" charset="0"/>
                </a:endParaRPr>
              </a:p>
              <a:p>
                <a:r>
                  <a:rPr lang="en-CA" dirty="0"/>
                  <a:t>              = 0.7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9EED2C5-F59A-426E-8637-01FE3898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0" y="1755562"/>
                <a:ext cx="3840480" cy="688330"/>
              </a:xfrm>
              <a:prstGeom prst="rect">
                <a:avLst/>
              </a:prstGeom>
              <a:blipFill>
                <a:blip r:embed="rId5"/>
                <a:stretch>
                  <a:fillRect b="-13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2314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4572000" y="990600"/>
            <a:ext cx="4368800" cy="5384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/>
          <p:nvPr/>
        </p:nvCxnSpPr>
        <p:spPr>
          <a:xfrm>
            <a:off x="3060700" y="14859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/>
          <p:nvPr/>
        </p:nvCxnSpPr>
        <p:spPr>
          <a:xfrm>
            <a:off x="3060700" y="2616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/>
          <p:nvPr/>
        </p:nvCxnSpPr>
        <p:spPr>
          <a:xfrm>
            <a:off x="3060700" y="3683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/>
          <p:nvPr/>
        </p:nvCxnSpPr>
        <p:spPr>
          <a:xfrm>
            <a:off x="3060700" y="47752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/>
          <p:nvPr/>
        </p:nvCxnSpPr>
        <p:spPr>
          <a:xfrm>
            <a:off x="3060700" y="58801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130535-2B9E-4406-BD25-13FB16734224}"/>
              </a:ext>
            </a:extLst>
          </p:cNvPr>
          <p:cNvGrpSpPr/>
          <p:nvPr/>
        </p:nvGrpSpPr>
        <p:grpSpPr>
          <a:xfrm>
            <a:off x="5141682" y="4230490"/>
            <a:ext cx="535939" cy="544710"/>
            <a:chOff x="8971281" y="2906005"/>
            <a:chExt cx="1750058" cy="1544320"/>
          </a:xfrm>
        </p:grpSpPr>
        <p:pic>
          <p:nvPicPr>
            <p:cNvPr id="1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04A39EB-A577-43D0-9C80-9FFDE0FB82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BF7D82-4AFC-4B52-B61F-F922960E726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DE5FC2-872A-4198-BD0C-6E881DD39D3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5BB29-01E4-4DA0-835D-08FC4116AC62}"/>
              </a:ext>
            </a:extLst>
          </p:cNvPr>
          <p:cNvGrpSpPr/>
          <p:nvPr/>
        </p:nvGrpSpPr>
        <p:grpSpPr>
          <a:xfrm>
            <a:off x="5781563" y="4230490"/>
            <a:ext cx="535939" cy="544710"/>
            <a:chOff x="8971281" y="2906005"/>
            <a:chExt cx="1750058" cy="1544320"/>
          </a:xfrm>
        </p:grpSpPr>
        <p:pic>
          <p:nvPicPr>
            <p:cNvPr id="2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E3AF6AF1-25F9-4F88-9A2C-376133F54C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DB5F7A-1601-4008-A112-CAD54F34B10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BD271-4EBB-4A48-A4C9-8B578A656BE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F99200-4A55-4D8E-BD3E-33254DCEFE0D}"/>
              </a:ext>
            </a:extLst>
          </p:cNvPr>
          <p:cNvGrpSpPr/>
          <p:nvPr/>
        </p:nvGrpSpPr>
        <p:grpSpPr>
          <a:xfrm>
            <a:off x="6470827" y="4230490"/>
            <a:ext cx="535939" cy="544710"/>
            <a:chOff x="8971281" y="2906005"/>
            <a:chExt cx="1750058" cy="1544320"/>
          </a:xfrm>
        </p:grpSpPr>
        <p:pic>
          <p:nvPicPr>
            <p:cNvPr id="2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360C98D-40AC-4A81-A95D-CF47B20AF2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C204C98-81C2-4D00-BC3E-964F6C2E258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F14DE21-1010-4C49-BC56-51FC4D1DBFC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6978A7-4485-4ECA-BC7D-E0B7CA31A9EE}"/>
              </a:ext>
            </a:extLst>
          </p:cNvPr>
          <p:cNvGrpSpPr/>
          <p:nvPr/>
        </p:nvGrpSpPr>
        <p:grpSpPr>
          <a:xfrm>
            <a:off x="7163456" y="4230490"/>
            <a:ext cx="535939" cy="544710"/>
            <a:chOff x="8971281" y="2906005"/>
            <a:chExt cx="1750058" cy="1544320"/>
          </a:xfrm>
        </p:grpSpPr>
        <p:pic>
          <p:nvPicPr>
            <p:cNvPr id="3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998713C-1554-4CFA-A635-EABB41CAC9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AEFB795-C8E1-4F69-BDCA-B3E888AB03F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EEDA0D-BEBB-4C95-9DDB-C5366F3CFB1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D129157-B5F2-4794-89C4-8667AA50E5B9}"/>
              </a:ext>
            </a:extLst>
          </p:cNvPr>
          <p:cNvGrpSpPr/>
          <p:nvPr/>
        </p:nvGrpSpPr>
        <p:grpSpPr>
          <a:xfrm>
            <a:off x="7863582" y="4230490"/>
            <a:ext cx="535939" cy="544710"/>
            <a:chOff x="8971281" y="2906005"/>
            <a:chExt cx="1750058" cy="1544320"/>
          </a:xfrm>
        </p:grpSpPr>
        <p:pic>
          <p:nvPicPr>
            <p:cNvPr id="3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22B0258-5DF2-47F7-B9C0-CF18A12AB0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DA0D1-273E-4E8C-941A-2394D779CFD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8597B9F-0665-4475-89A9-C63ACE8262F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EB2BF61-49C1-4EA0-985B-08B94F0B60D7}"/>
              </a:ext>
            </a:extLst>
          </p:cNvPr>
          <p:cNvGrpSpPr/>
          <p:nvPr/>
        </p:nvGrpSpPr>
        <p:grpSpPr>
          <a:xfrm>
            <a:off x="5141682" y="5322690"/>
            <a:ext cx="535939" cy="544710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039BABC-4E21-44AC-A789-89E7269120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6069D9-D547-4ED5-A9DF-B79C6DEA666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51898AD-E48A-44E3-A5EF-0D2DCEE915B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251125-9660-4330-BA5F-F83F6150816F}"/>
              </a:ext>
            </a:extLst>
          </p:cNvPr>
          <p:cNvGrpSpPr/>
          <p:nvPr/>
        </p:nvGrpSpPr>
        <p:grpSpPr>
          <a:xfrm>
            <a:off x="5800911" y="5336416"/>
            <a:ext cx="535939" cy="544710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B274FF-2460-4483-A86E-18C136B016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DF9A96A-FE18-4599-BAAD-3053E2EA222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F4317BD-3AAC-408B-87C6-7E21E710F98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481E60-5872-42F2-B5BE-E79B9320A403}"/>
              </a:ext>
            </a:extLst>
          </p:cNvPr>
          <p:cNvGrpSpPr/>
          <p:nvPr/>
        </p:nvGrpSpPr>
        <p:grpSpPr>
          <a:xfrm>
            <a:off x="6491937" y="5336416"/>
            <a:ext cx="535939" cy="544710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8DA48F1-CCBE-4842-978C-681D7632E9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0F61FC3-A693-4EE0-95AA-0B18B3EB47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C79580E-F5DC-4BB9-85F4-77699655C7E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8741267-3229-40B6-B36F-BACE732F7FFA}"/>
              </a:ext>
            </a:extLst>
          </p:cNvPr>
          <p:cNvGrpSpPr/>
          <p:nvPr/>
        </p:nvGrpSpPr>
        <p:grpSpPr>
          <a:xfrm>
            <a:off x="7174935" y="5336416"/>
            <a:ext cx="535939" cy="544710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C2402BF-0005-4B46-B285-2BEB3ABFD9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7254B29-CD0E-48E4-B5AB-D70D6EA476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EDEBAB9-5065-4EA7-9433-F03C3A16C01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9B5C4-7072-4AAA-B212-4E234B490BCA}"/>
              </a:ext>
            </a:extLst>
          </p:cNvPr>
          <p:cNvGrpSpPr/>
          <p:nvPr/>
        </p:nvGrpSpPr>
        <p:grpSpPr>
          <a:xfrm>
            <a:off x="7863582" y="5341496"/>
            <a:ext cx="535939" cy="544710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D5D21FE1-DC15-4EF7-B30E-5528982E1E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BD544AE-01AC-4781-AC29-9D2F116227E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6F26A97-FC00-49DA-85DA-78E67932D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72A3813-99E1-4C56-A733-03FFB89A8D10}"/>
              </a:ext>
            </a:extLst>
          </p:cNvPr>
          <p:cNvSpPr txBox="1"/>
          <p:nvPr/>
        </p:nvSpPr>
        <p:spPr>
          <a:xfrm>
            <a:off x="4572000" y="1351280"/>
            <a:ext cx="43624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00" dirty="0">
                <a:solidFill>
                  <a:schemeClr val="bg1"/>
                </a:solidFill>
              </a:rPr>
              <a:t>Neural Network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C41E905-FC4B-4423-A0F7-CFBD413285A2}"/>
              </a:ext>
            </a:extLst>
          </p:cNvPr>
          <p:cNvSpPr txBox="1"/>
          <p:nvPr/>
        </p:nvSpPr>
        <p:spPr>
          <a:xfrm>
            <a:off x="6534168" y="2451070"/>
            <a:ext cx="923822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500" i="1" dirty="0">
                <a:solidFill>
                  <a:schemeClr val="bg1"/>
                </a:solidFill>
              </a:rPr>
              <a:t>f</a:t>
            </a:r>
            <a:endParaRPr lang="en-US" sz="8500" i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CA34A-71C6-48FC-B757-B2086A726C0C}"/>
              </a:ext>
            </a:extLst>
          </p:cNvPr>
          <p:cNvSpPr txBox="1"/>
          <p:nvPr/>
        </p:nvSpPr>
        <p:spPr>
          <a:xfrm>
            <a:off x="2331063" y="1175604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D5F111-92FE-407A-9919-4FB5A11D13A1}"/>
              </a:ext>
            </a:extLst>
          </p:cNvPr>
          <p:cNvSpPr txBox="1"/>
          <p:nvPr/>
        </p:nvSpPr>
        <p:spPr>
          <a:xfrm>
            <a:off x="2215430" y="228544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893C46-3410-4FE5-AF62-EFB99A54AA7E}"/>
              </a:ext>
            </a:extLst>
          </p:cNvPr>
          <p:cNvSpPr txBox="1"/>
          <p:nvPr/>
        </p:nvSpPr>
        <p:spPr>
          <a:xfrm>
            <a:off x="2205139" y="336298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99BFB-B2AA-4ED5-B474-3184D881A549}"/>
              </a:ext>
            </a:extLst>
          </p:cNvPr>
          <p:cNvSpPr txBox="1"/>
          <p:nvPr/>
        </p:nvSpPr>
        <p:spPr>
          <a:xfrm>
            <a:off x="2205139" y="444924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4221F1-84F7-4CAC-B396-CB8558E2265A}"/>
              </a:ext>
            </a:extLst>
          </p:cNvPr>
          <p:cNvSpPr txBox="1"/>
          <p:nvPr/>
        </p:nvSpPr>
        <p:spPr>
          <a:xfrm>
            <a:off x="2277334" y="5526784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9B2EBE-1307-4BB4-A7D6-7DF35FEB2C51}"/>
              </a:ext>
            </a:extLst>
          </p:cNvPr>
          <p:cNvSpPr txBox="1"/>
          <p:nvPr/>
        </p:nvSpPr>
        <p:spPr>
          <a:xfrm>
            <a:off x="523336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C90E4C4-FF73-4BD5-951A-E6348F64CEE7}"/>
              </a:ext>
            </a:extLst>
          </p:cNvPr>
          <p:cNvSpPr txBox="1"/>
          <p:nvPr/>
        </p:nvSpPr>
        <p:spPr>
          <a:xfrm>
            <a:off x="5876384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C82F33-79F2-4CE2-A073-DF3C12E77EFA}"/>
              </a:ext>
            </a:extLst>
          </p:cNvPr>
          <p:cNvSpPr txBox="1"/>
          <p:nvPr/>
        </p:nvSpPr>
        <p:spPr>
          <a:xfrm>
            <a:off x="6541719" y="472439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7D72FCD-AA93-46ED-AE9C-4C2BE5AC1425}"/>
              </a:ext>
            </a:extLst>
          </p:cNvPr>
          <p:cNvSpPr txBox="1"/>
          <p:nvPr/>
        </p:nvSpPr>
        <p:spPr>
          <a:xfrm>
            <a:off x="7244251" y="4744094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D6CC56-3807-48E8-8C1D-0209F97FFAED}"/>
              </a:ext>
            </a:extLst>
          </p:cNvPr>
          <p:cNvSpPr txBox="1"/>
          <p:nvPr/>
        </p:nvSpPr>
        <p:spPr>
          <a:xfrm>
            <a:off x="7946169" y="473605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EB65DD-D15B-4507-8B67-9403EF7CD1EB}"/>
              </a:ext>
            </a:extLst>
          </p:cNvPr>
          <p:cNvSpPr txBox="1"/>
          <p:nvPr/>
        </p:nvSpPr>
        <p:spPr>
          <a:xfrm>
            <a:off x="5189636" y="581054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1771A9C-1791-4DEE-9D42-24926639139F}"/>
              </a:ext>
            </a:extLst>
          </p:cNvPr>
          <p:cNvSpPr txBox="1"/>
          <p:nvPr/>
        </p:nvSpPr>
        <p:spPr>
          <a:xfrm>
            <a:off x="5901518" y="5811709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FDCC24-73C0-4D5F-90B5-ADDF637665D9}"/>
              </a:ext>
            </a:extLst>
          </p:cNvPr>
          <p:cNvSpPr txBox="1"/>
          <p:nvPr/>
        </p:nvSpPr>
        <p:spPr>
          <a:xfrm>
            <a:off x="6574939" y="5830325"/>
            <a:ext cx="463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5D3404-5FA2-42C6-8CE7-530295A4BC07}"/>
              </a:ext>
            </a:extLst>
          </p:cNvPr>
          <p:cNvSpPr txBox="1"/>
          <p:nvPr/>
        </p:nvSpPr>
        <p:spPr>
          <a:xfrm>
            <a:off x="7265965" y="5841697"/>
            <a:ext cx="59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999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31BA4FE-C9E6-46A5-B3C9-2386A882096B}"/>
              </a:ext>
            </a:extLst>
          </p:cNvPr>
          <p:cNvSpPr txBox="1"/>
          <p:nvPr/>
        </p:nvSpPr>
        <p:spPr>
          <a:xfrm>
            <a:off x="7924263" y="5828848"/>
            <a:ext cx="6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w</a:t>
            </a:r>
            <a:r>
              <a:rPr lang="en-CA" baseline="-25000" dirty="0">
                <a:solidFill>
                  <a:schemeClr val="bg1"/>
                </a:solidFill>
              </a:rPr>
              <a:t>1000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A27210-09C9-418F-8D50-2016FDBFD3EC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3928660" cy="517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=0.3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DA27210-09C9-418F-8D50-2016FDBFD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3928660" cy="517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Picture 77">
            <a:extLst>
              <a:ext uri="{FF2B5EF4-FFF2-40B4-BE49-F238E27FC236}">
                <a16:creationId xmlns:a16="http://schemas.microsoft.com/office/drawing/2014/main" id="{231F2345-94A6-42C7-9007-AA38D9005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6" y="2938401"/>
            <a:ext cx="916700" cy="981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91024-5D47-4DC0-8328-AF42D64F94FA}"/>
                  </a:ext>
                </a:extLst>
              </p:cNvPr>
              <p:cNvSpPr txBox="1"/>
              <p:nvPr/>
            </p:nvSpPr>
            <p:spPr>
              <a:xfrm>
                <a:off x="9116800" y="4596585"/>
                <a:ext cx="2509691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C91024-5D47-4DC0-8328-AF42D64F9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800" y="4596585"/>
                <a:ext cx="2509691" cy="6643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B7C33A-8D30-4660-93BE-DC76A188FA1F}"/>
                  </a:ext>
                </a:extLst>
              </p:cNvPr>
              <p:cNvSpPr txBox="1"/>
              <p:nvPr/>
            </p:nvSpPr>
            <p:spPr>
              <a:xfrm>
                <a:off x="9125074" y="5260308"/>
                <a:ext cx="2509691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0B7C33A-8D30-4660-93BE-DC76A188F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074" y="5260308"/>
                <a:ext cx="2509691" cy="6643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D64B69F-E54B-48F1-9273-4ABF46FB48DF}"/>
                  </a:ext>
                </a:extLst>
              </p:cNvPr>
              <p:cNvSpPr txBox="1"/>
              <p:nvPr/>
            </p:nvSpPr>
            <p:spPr>
              <a:xfrm>
                <a:off x="9106860" y="5986538"/>
                <a:ext cx="3003860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D64B69F-E54B-48F1-9273-4ABF46FB4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860" y="5986538"/>
                <a:ext cx="3003860" cy="6643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41D4238-2E72-4295-8360-0471E1FEE0C0}"/>
                  </a:ext>
                </a:extLst>
              </p:cNvPr>
              <p:cNvSpPr txBox="1"/>
              <p:nvPr/>
            </p:nvSpPr>
            <p:spPr>
              <a:xfrm>
                <a:off x="8940800" y="1755562"/>
                <a:ext cx="3840480" cy="688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0" i="0" dirty="0">
                  <a:latin typeface="Cambria Math" panose="02040503050406030204" pitchFamily="18" charset="0"/>
                </a:endParaRPr>
              </a:p>
              <a:p>
                <a:r>
                  <a:rPr lang="en-CA" dirty="0"/>
                  <a:t>              = 0.7</a:t>
                </a:r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41D4238-2E72-4295-8360-0471E1FEE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0" y="1755562"/>
                <a:ext cx="3840480" cy="688330"/>
              </a:xfrm>
              <a:prstGeom prst="rect">
                <a:avLst/>
              </a:prstGeom>
              <a:blipFill>
                <a:blip r:embed="rId9"/>
                <a:stretch>
                  <a:fillRect b="-13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069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CFCA34A-71C6-48FC-B757-B2086A726C0C}"/>
              </a:ext>
            </a:extLst>
          </p:cNvPr>
          <p:cNvSpPr txBox="1"/>
          <p:nvPr/>
        </p:nvSpPr>
        <p:spPr>
          <a:xfrm>
            <a:off x="1732678" y="118379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1</a:t>
            </a:r>
            <a:endParaRPr lang="en-US" sz="3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D5F111-92FE-407A-9919-4FB5A11D13A1}"/>
              </a:ext>
            </a:extLst>
          </p:cNvPr>
          <p:cNvSpPr txBox="1"/>
          <p:nvPr/>
        </p:nvSpPr>
        <p:spPr>
          <a:xfrm>
            <a:off x="1688228" y="229020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2</a:t>
            </a:r>
            <a:endParaRPr lang="en-US" sz="3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893C46-3410-4FE5-AF62-EFB99A54AA7E}"/>
              </a:ext>
            </a:extLst>
          </p:cNvPr>
          <p:cNvSpPr txBox="1"/>
          <p:nvPr/>
        </p:nvSpPr>
        <p:spPr>
          <a:xfrm>
            <a:off x="1666105" y="3387349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3</a:t>
            </a:r>
            <a:endParaRPr lang="en-US" sz="3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99BFB-B2AA-4ED5-B474-3184D881A549}"/>
              </a:ext>
            </a:extLst>
          </p:cNvPr>
          <p:cNvSpPr txBox="1"/>
          <p:nvPr/>
        </p:nvSpPr>
        <p:spPr>
          <a:xfrm>
            <a:off x="1677383" y="4456220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…</a:t>
            </a:r>
            <a:endParaRPr lang="en-US" sz="3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4221F1-84F7-4CAC-B396-CB8558E2265A}"/>
              </a:ext>
            </a:extLst>
          </p:cNvPr>
          <p:cNvSpPr txBox="1"/>
          <p:nvPr/>
        </p:nvSpPr>
        <p:spPr>
          <a:xfrm>
            <a:off x="1617258" y="5532433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 err="1"/>
              <a:t>d</a:t>
            </a:r>
            <a:r>
              <a:rPr lang="en-CA" sz="3000" baseline="-25000" dirty="0" err="1"/>
              <a:t>F</a:t>
            </a:r>
            <a:endParaRPr lang="en-US" sz="3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5251052" y="2782236"/>
            <a:ext cx="1363167" cy="16814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5267562" y="4199883"/>
            <a:ext cx="1306358" cy="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853CDF7-5385-4DC7-B51A-CDCB549DEAB3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16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560B64E6-B8C0-4F33-8926-49613A9485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679B645-C113-419E-B778-4C601D7ECFEC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1F98916-134B-4A09-9B3F-018D1BE41AC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1F9B2BF-00F2-4672-8452-ED3366F6C2AD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17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C44D557-3589-404F-A44F-972D2417B9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937F130-D93E-4390-A992-FA487DB91CBC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FF366886-8591-4403-9993-1A85D9DA0C5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F61B81D-649B-481C-AB46-0773EF342406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17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03A7278-AD57-4384-B971-5B1C217188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AF82817F-96DC-409D-99DC-2215762ADDF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0D300C4-A23A-48B6-8253-98C925047DC8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B84415C0-D4B6-46B5-91F6-D8974B2A7592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18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21596DFD-9EC6-4CD9-AEEE-8F6A2376C1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C351BC64-C28F-4345-B78E-2E93055C88DC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98D3DF2-BBF9-441C-91A9-19C697B725B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B446048-999B-4700-B184-E04A868368F4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18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CA57EECE-25A4-4EDE-811A-646B76DA03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77D806FA-DF3E-41AB-A96D-3EFDAE45BD3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DE5F5218-65BF-47F6-88D0-634BD7B2F157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7B11C37-66FF-457F-9403-F2A07C6A0F5A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18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AEDC5BB-7FB9-46EA-BAF5-72D844EDE7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0A24D93D-AED8-4757-899D-85A44A4C782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F78DA904-D2FC-403C-8325-738821E19CB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58988F0-DB08-45F0-8E4D-197BC372B179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19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89F83C8-1E84-4D2D-9D28-439168105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BEDADCFF-3B26-4CC6-A8FD-5513D980FC1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4099B77-322B-4290-92DD-044CEC95C76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9A9CEFDF-1154-49F1-A35E-7B7411E482F1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19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C5B4CBB2-9EC0-4B61-A997-7E6D01E70A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8C4EFB15-5668-4BD4-B8A6-E504435540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C948F0E-FFD8-4C0F-AE96-0BF80E872C39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E524B66-7ADC-4E7A-A014-3BB22628B663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20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66C1860-DE8A-421A-9809-B41D6413B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8216D9D5-3B3C-48C7-A6E1-A183F8C448B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86C4722-6078-4E60-8513-B7F4BD754A5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E0676079-9AAE-4B9E-9B68-8FE9AFCA5E88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20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4E1BB74-298B-462D-9A33-712FE8B055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27B3914-0A4F-43FD-9FBE-30A2FB974D8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08C0404D-39A9-4EDB-8DC9-AA0E915B597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9CC1C0FD-B56C-451C-9FB0-5B4E54A21B05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20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2C00E88-E702-4014-BC59-B886C6CCE0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F61B13C-2621-4DB1-97A8-CC76CA4138E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2E73B8F0-B40B-4509-B29F-87660E1E77A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E85075A7-4F54-4C5C-B22B-4EA2DBD27070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21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74C9854-1E82-4FB2-8D0C-F7FC6CED22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5FB6C8B-2E34-4774-941D-FFA5CC89A33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26CB053B-33CC-48CC-891B-B17833496777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71EE15A-B939-422E-B84D-D25A0112D29A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21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95E48B7-1A5F-4097-9536-7F7575B2D7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55C4DA88-41C8-4394-B95B-FC15AB3922F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85977BC-97E5-4369-B73A-4E9E160C5BD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C7DF675-9C4E-45F7-BC0E-1392FC13B279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22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224974E-82C1-4C6C-A6E6-DF2886EF94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6A5545BB-769F-4046-BB69-9AF4373A652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461D13D2-B29F-47F8-AECE-7200335C232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C364A68-43A8-4C26-9823-F419D9DFDF5C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22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39836F6-68CC-4CD3-8735-76E79828FE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021C1A9D-B7A0-420A-8189-28BC687FF77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1207924E-4C90-4761-AE22-1FBCA69504F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8413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5251052" y="2782236"/>
            <a:ext cx="1363167" cy="16814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5267562" y="4199883"/>
            <a:ext cx="1306358" cy="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CD36CFDB-FEA7-461F-91B2-FB2568CF1D06}"/>
              </a:ext>
            </a:extLst>
          </p:cNvPr>
          <p:cNvSpPr/>
          <p:nvPr/>
        </p:nvSpPr>
        <p:spPr>
          <a:xfrm>
            <a:off x="5120910" y="1050105"/>
            <a:ext cx="3504930" cy="1493969"/>
          </a:xfrm>
          <a:prstGeom prst="cloudCallout">
            <a:avLst>
              <a:gd name="adj1" fmla="val -48768"/>
              <a:gd name="adj2" fmla="val 5570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FCA34A-71C6-48FC-B757-B2086A726C0C}"/>
              </a:ext>
            </a:extLst>
          </p:cNvPr>
          <p:cNvSpPr txBox="1"/>
          <p:nvPr/>
        </p:nvSpPr>
        <p:spPr>
          <a:xfrm>
            <a:off x="1732678" y="118379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1</a:t>
            </a:r>
            <a:endParaRPr lang="en-US" sz="3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D5F111-92FE-407A-9919-4FB5A11D13A1}"/>
              </a:ext>
            </a:extLst>
          </p:cNvPr>
          <p:cNvSpPr txBox="1"/>
          <p:nvPr/>
        </p:nvSpPr>
        <p:spPr>
          <a:xfrm>
            <a:off x="1688228" y="229020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2</a:t>
            </a:r>
            <a:endParaRPr lang="en-US" sz="3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893C46-3410-4FE5-AF62-EFB99A54AA7E}"/>
              </a:ext>
            </a:extLst>
          </p:cNvPr>
          <p:cNvSpPr txBox="1"/>
          <p:nvPr/>
        </p:nvSpPr>
        <p:spPr>
          <a:xfrm>
            <a:off x="1666105" y="3387349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3</a:t>
            </a:r>
            <a:endParaRPr lang="en-US" sz="3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99BFB-B2AA-4ED5-B474-3184D881A549}"/>
              </a:ext>
            </a:extLst>
          </p:cNvPr>
          <p:cNvSpPr txBox="1"/>
          <p:nvPr/>
        </p:nvSpPr>
        <p:spPr>
          <a:xfrm>
            <a:off x="1677383" y="4456220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…</a:t>
            </a:r>
            <a:endParaRPr lang="en-US" sz="3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4221F1-84F7-4CAC-B396-CB8558E2265A}"/>
              </a:ext>
            </a:extLst>
          </p:cNvPr>
          <p:cNvSpPr txBox="1"/>
          <p:nvPr/>
        </p:nvSpPr>
        <p:spPr>
          <a:xfrm>
            <a:off x="1617258" y="5532433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 err="1"/>
              <a:t>d</a:t>
            </a:r>
            <a:r>
              <a:rPr lang="en-CA" sz="3000" baseline="-25000" dirty="0" err="1"/>
              <a:t>F</a:t>
            </a:r>
            <a:endParaRPr lang="en-US" sz="3000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1455166-4CC6-4A35-BB60-828FC3411E76}"/>
              </a:ext>
            </a:extLst>
          </p:cNvPr>
          <p:cNvGrpSpPr/>
          <p:nvPr/>
        </p:nvGrpSpPr>
        <p:grpSpPr>
          <a:xfrm>
            <a:off x="8985586" y="434543"/>
            <a:ext cx="3311239" cy="2270473"/>
            <a:chOff x="8985586" y="434543"/>
            <a:chExt cx="3311239" cy="227047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272EF35-4D3B-4238-8D2B-C2181BD25E24}"/>
                </a:ext>
              </a:extLst>
            </p:cNvPr>
            <p:cNvGrpSpPr/>
            <p:nvPr/>
          </p:nvGrpSpPr>
          <p:grpSpPr>
            <a:xfrm>
              <a:off x="8985586" y="434543"/>
              <a:ext cx="3311239" cy="2270473"/>
              <a:chOff x="8985586" y="434543"/>
              <a:chExt cx="3311239" cy="2270473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A6F9ACFC-7727-49E2-9781-CE40D2A8A3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4972" y="2337128"/>
                <a:ext cx="2804948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5E761C17-A935-4241-9B6E-2E538D10AF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39702" y="758860"/>
                <a:ext cx="361" cy="163923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D65D410-C633-440E-9871-64E0FBC4DC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7372" y="2284694"/>
                <a:ext cx="0" cy="11339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30D93BAE-4325-4ED3-A5AF-201AD3A5ED21}"/>
                  </a:ext>
                </a:extLst>
              </p:cNvPr>
              <p:cNvGrpSpPr/>
              <p:nvPr/>
            </p:nvGrpSpPr>
            <p:grpSpPr>
              <a:xfrm>
                <a:off x="9323348" y="1212994"/>
                <a:ext cx="2736572" cy="1102024"/>
                <a:chOff x="9323348" y="1152034"/>
                <a:chExt cx="2736572" cy="1102024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543A7121-3B41-45A5-9E45-154C4CDF9B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23348" y="2245360"/>
                  <a:ext cx="1222732" cy="8698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DE5ADDB1-C903-4F4A-AAC3-95587BCDB0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957512" y="1152198"/>
                  <a:ext cx="1102408" cy="0"/>
                </a:xfrm>
                <a:prstGeom prst="line">
                  <a:avLst/>
                </a:prstGeom>
                <a:ln w="571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5DE89462-159B-477F-BEB9-AFD741B7BE86}"/>
                    </a:ext>
                  </a:extLst>
                </p:cNvPr>
                <p:cNvSpPr/>
                <p:nvPr/>
              </p:nvSpPr>
              <p:spPr>
                <a:xfrm>
                  <a:off x="10382250" y="1152034"/>
                  <a:ext cx="749910" cy="1096069"/>
                </a:xfrm>
                <a:custGeom>
                  <a:avLst/>
                  <a:gdLst>
                    <a:gd name="connsiteX0" fmla="*/ 0 w 749910"/>
                    <a:gd name="connsiteY0" fmla="*/ 1095866 h 1096069"/>
                    <a:gd name="connsiteX1" fmla="*/ 120650 w 749910"/>
                    <a:gd name="connsiteY1" fmla="*/ 1083166 h 1096069"/>
                    <a:gd name="connsiteX2" fmla="*/ 241300 w 749910"/>
                    <a:gd name="connsiteY2" fmla="*/ 1013316 h 1096069"/>
                    <a:gd name="connsiteX3" fmla="*/ 323850 w 749910"/>
                    <a:gd name="connsiteY3" fmla="*/ 606916 h 1096069"/>
                    <a:gd name="connsiteX4" fmla="*/ 374650 w 749910"/>
                    <a:gd name="connsiteY4" fmla="*/ 359266 h 1096069"/>
                    <a:gd name="connsiteX5" fmla="*/ 444500 w 749910"/>
                    <a:gd name="connsiteY5" fmla="*/ 130666 h 1096069"/>
                    <a:gd name="connsiteX6" fmla="*/ 501650 w 749910"/>
                    <a:gd name="connsiteY6" fmla="*/ 41766 h 1096069"/>
                    <a:gd name="connsiteX7" fmla="*/ 711200 w 749910"/>
                    <a:gd name="connsiteY7" fmla="*/ 3666 h 1096069"/>
                    <a:gd name="connsiteX8" fmla="*/ 749300 w 749910"/>
                    <a:gd name="connsiteY8" fmla="*/ 3666 h 10960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9910" h="1096069">
                      <a:moveTo>
                        <a:pt x="0" y="1095866"/>
                      </a:moveTo>
                      <a:cubicBezTo>
                        <a:pt x="40216" y="1096395"/>
                        <a:pt x="80433" y="1096924"/>
                        <a:pt x="120650" y="1083166"/>
                      </a:cubicBezTo>
                      <a:cubicBezTo>
                        <a:pt x="160867" y="1069408"/>
                        <a:pt x="207433" y="1092691"/>
                        <a:pt x="241300" y="1013316"/>
                      </a:cubicBezTo>
                      <a:cubicBezTo>
                        <a:pt x="275167" y="933941"/>
                        <a:pt x="301625" y="715924"/>
                        <a:pt x="323850" y="606916"/>
                      </a:cubicBezTo>
                      <a:cubicBezTo>
                        <a:pt x="346075" y="497908"/>
                        <a:pt x="354542" y="438641"/>
                        <a:pt x="374650" y="359266"/>
                      </a:cubicBezTo>
                      <a:cubicBezTo>
                        <a:pt x="394758" y="279891"/>
                        <a:pt x="423333" y="183583"/>
                        <a:pt x="444500" y="130666"/>
                      </a:cubicBezTo>
                      <a:cubicBezTo>
                        <a:pt x="465667" y="77749"/>
                        <a:pt x="457200" y="62933"/>
                        <a:pt x="501650" y="41766"/>
                      </a:cubicBezTo>
                      <a:cubicBezTo>
                        <a:pt x="546100" y="20599"/>
                        <a:pt x="669925" y="10016"/>
                        <a:pt x="711200" y="3666"/>
                      </a:cubicBezTo>
                      <a:cubicBezTo>
                        <a:pt x="752475" y="-2684"/>
                        <a:pt x="750887" y="491"/>
                        <a:pt x="749300" y="3666"/>
                      </a:cubicBezTo>
                    </a:path>
                  </a:pathLst>
                </a:custGeom>
                <a:noFill/>
                <a:ln w="571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5CA81FF-DC08-40AE-98D3-9B861F96D46B}"/>
                      </a:ext>
                    </a:extLst>
                  </p:cNvPr>
                  <p:cNvSpPr txBox="1"/>
                  <p:nvPr/>
                </p:nvSpPr>
                <p:spPr>
                  <a:xfrm>
                    <a:off x="9234170" y="434543"/>
                    <a:ext cx="3062655" cy="6619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CA" b="1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CA" b="1" i="0" smtClean="0">
                                  <a:latin typeface="Cambria Math" panose="02040503050406030204" pitchFamily="18" charset="0"/>
                                </a:rPr>
                                <m:t>𝐞𝐱𝐩</m:t>
                              </m:r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⁡(−(</m:t>
                              </m:r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  <m:r>
                                <a:rPr lang="en-CA" b="1" i="1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den>
                          </m:f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65CA81FF-DC08-40AE-98D3-9B861F96D4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34170" y="434543"/>
                    <a:ext cx="3062655" cy="6619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34E84AF-CEB6-4707-BE55-178692C2F614}"/>
                  </a:ext>
                </a:extLst>
              </p:cNvPr>
              <p:cNvSpPr txBox="1"/>
              <p:nvPr/>
            </p:nvSpPr>
            <p:spPr>
              <a:xfrm>
                <a:off x="10554362" y="2335684"/>
                <a:ext cx="305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T</a:t>
                </a:r>
                <a:endParaRPr lang="en-US" dirty="0"/>
              </a:p>
            </p:txBody>
          </p: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2EA97CD-43CE-4B90-A3E4-8B6295DAC8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62592" y="1183791"/>
                <a:ext cx="154061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8EBBC6F-C09C-479C-B5E7-4575B0FB90ED}"/>
                  </a:ext>
                </a:extLst>
              </p:cNvPr>
              <p:cNvSpPr txBox="1"/>
              <p:nvPr/>
            </p:nvSpPr>
            <p:spPr>
              <a:xfrm>
                <a:off x="9059218" y="2060138"/>
                <a:ext cx="305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0</a:t>
                </a:r>
                <a:endParaRPr lang="en-US" dirty="0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F0F3F7C-0D69-4F80-B9A4-EE75A1DB01C3}"/>
                  </a:ext>
                </a:extLst>
              </p:cNvPr>
              <p:cNvSpPr txBox="1"/>
              <p:nvPr/>
            </p:nvSpPr>
            <p:spPr>
              <a:xfrm>
                <a:off x="8985586" y="978694"/>
                <a:ext cx="369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1</a:t>
                </a:r>
                <a:endParaRPr lang="en-US" dirty="0"/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1361EBA-CA6E-4F39-BE92-23820A1952E6}"/>
                </a:ext>
              </a:extLst>
            </p:cNvPr>
            <p:cNvSpPr txBox="1"/>
            <p:nvPr/>
          </p:nvSpPr>
          <p:spPr>
            <a:xfrm flipH="1">
              <a:off x="11859173" y="2306320"/>
              <a:ext cx="287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y</a:t>
              </a:r>
              <a:endParaRPr lang="en-US" dirty="0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024C9E5-F281-4150-A84A-49B5B84EB683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10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7C591A7-3429-4215-97ED-C25DF55881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D3CC0F4-EB35-4BF7-89B8-50C2005234E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99FE221-D90C-4F31-8DE2-1CEDAC7E330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A27AE53-3561-4F14-BD2D-6EA876AA33B4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11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35515AF-8893-439C-8D33-815DB82D83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43572E9-69EF-4DF2-A2B8-5CC901C8876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F60CC96-A5D1-47BC-8495-FCDCBD54555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104C401-B03B-4818-A5E8-AA7CA1BC202F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12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C2D3EB6-31F7-45CF-B419-8D588A9DDC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92A8103-1173-41E3-914D-6C37B4B8B78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9C33BD0-8D6F-4B80-A9C6-A78F94A4D0B9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BE04454-A847-41E8-983E-28F5F4E854AF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12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53AAC171-326E-4C81-BC38-E7CCCC2EE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6D6C08C-BA39-4F09-A3D6-8AB82A11198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9B89B45-A1A4-421A-976A-C58A32DA2BA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FD1CCD4-B9F6-4999-B7BE-1A0CFC968305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13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EAD3B37E-0539-49D9-9062-3599FB8F5D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A2405AB-256D-4DE3-B4F3-2507E7AA8E9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1D48DAE-2ACF-4023-B97B-678A5558C3F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DC8DF36-CCFD-42EC-A27C-2BBA533FB193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13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4D11654-9037-4F68-BB53-D4EF3486F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3548D87-3A61-4122-8DB8-21B824A0E3C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84001D1-7D3A-465C-951F-8416A873F0B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AC0ECE5-4AD7-421D-B44F-65A1EF5D857E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14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A34541A-40F3-4519-A3D9-2D44F3E946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535C48C-A3A2-4A7C-AC59-F9AF2EC6E4F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0B5B076-E22C-403B-B5F7-1D71FFC05D0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7573BFB-6525-4075-B29F-48BDA0B0CFC2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1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13638D9-1A6B-4BE7-9EE9-9D2868C215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472DF02-901F-4563-A749-4371B10D120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2E68884-9C52-43BF-A04E-FFDE8B832A3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09C43F0-DB25-4702-A416-DB67A642BA57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1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241CD79-8F2C-44B6-A4AB-6B25BBA1AE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C907AB6-06FB-431A-8397-818DEF883CB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213CA89-9733-4936-9CD0-BF72DBC92AB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444D4F6-E9A2-484F-80BA-DFF1986C4255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1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CC704CEC-D249-42BB-9F6C-2DA9F648E0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84281AE-2427-45BC-A6D1-9D4164C699E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702E766-D9F2-42E7-8662-35C8B69521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C2026F3-484B-4F4D-B126-02716712C248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1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07F8B06-0953-430D-90EF-34A5691D71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96499E65-FF87-4E32-BA56-AFA2B183E89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80B2BDB3-2BD5-4D67-B72B-87BBA082A65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F91F282-5090-4366-9C0D-5B4A6EF7536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1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8B4BF77-F035-441B-B58E-1F42D9BE8C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BA4D457A-2371-45B1-9F21-92047AE16DA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7515393-D659-4EBB-9909-1B5B6048F3F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34F122CE-B85A-4359-92BC-7031C7BD96C5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16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E3531FA7-446C-4F1B-9DA7-E67622CD9C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6E89E1B-91F8-424C-84C1-8945661983F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CF4630D-48CC-48C3-9B8B-63804560A8F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F6DE779A-4D9B-4AA9-8F75-B8355231E77B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7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4ECAD73-C52F-4C15-BEB0-0729983428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FEA73D5-FE2A-413E-8428-3D140582F97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7DD47087-770D-4BD4-9B29-335EECE88CC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026C93F-FB52-4E4A-9799-01A3BAA078C6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7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B75F10B-E252-4878-A06F-8962A94CBB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9415A6F-6665-4757-B660-4BD0A302F28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81693C6-9659-46E3-A727-B7676CCFB4C8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4D268A-EE5B-4882-ACA6-431C9A70A351}"/>
                  </a:ext>
                </a:extLst>
              </p:cNvPr>
              <p:cNvSpPr txBox="1"/>
              <p:nvPr/>
            </p:nvSpPr>
            <p:spPr>
              <a:xfrm>
                <a:off x="5350054" y="1374720"/>
                <a:ext cx="3369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  <m:r>
                      <a:rPr lang="en-CA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𝑑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+…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N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N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4D268A-EE5B-4882-ACA6-431C9A70A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054" y="1374720"/>
                <a:ext cx="3369250" cy="369332"/>
              </a:xfrm>
              <a:prstGeom prst="rect">
                <a:avLst/>
              </a:prstGeom>
              <a:blipFill>
                <a:blip r:embed="rId6"/>
                <a:stretch>
                  <a:fillRect l="-1630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71C2719-7F5D-45B3-A57A-A799BB35E061}"/>
                  </a:ext>
                </a:extLst>
              </p:cNvPr>
              <p:cNvSpPr txBox="1"/>
              <p:nvPr/>
            </p:nvSpPr>
            <p:spPr>
              <a:xfrm>
                <a:off x="5333700" y="1701267"/>
                <a:ext cx="3369250" cy="528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CA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CA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CA" b="1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CA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CA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CA" b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1">
                            <a:latin typeface="Cambria Math" panose="02040503050406030204" pitchFamily="18" charset="0"/>
                          </a:rPr>
                          <m:t>𝐞𝐱𝐩</m:t>
                        </m:r>
                        <m:r>
                          <a:rPr lang="en-CA" b="1" i="1">
                            <a:latin typeface="Cambria Math" panose="02040503050406030204" pitchFamily="18" charset="0"/>
                          </a:rPr>
                          <m:t>⁡(−(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CA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1" i="1"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CA" b="1" i="1">
                            <a:latin typeface="Cambria Math" panose="02040503050406030204" pitchFamily="18" charset="0"/>
                          </a:rPr>
                          <m:t>))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071C2719-7F5D-45B3-A57A-A799BB35E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700" y="1701267"/>
                <a:ext cx="3369250" cy="528286"/>
              </a:xfrm>
              <a:prstGeom prst="rect">
                <a:avLst/>
              </a:prstGeom>
              <a:blipFill>
                <a:blip r:embed="rId7"/>
                <a:stretch>
                  <a:fillRect l="-1627"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C720A42-9AE3-47AF-A411-51CF5EBDB1A5}"/>
                  </a:ext>
                </a:extLst>
              </p:cNvPr>
              <p:cNvSpPr/>
              <p:nvPr/>
            </p:nvSpPr>
            <p:spPr>
              <a:xfrm>
                <a:off x="3601135" y="1846828"/>
                <a:ext cx="501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C720A42-9AE3-47AF-A411-51CF5EBDB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135" y="1846828"/>
                <a:ext cx="5018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74A764BC-4D53-4BA8-B404-0EF97F616B7E}"/>
                  </a:ext>
                </a:extLst>
              </p:cNvPr>
              <p:cNvSpPr/>
              <p:nvPr/>
            </p:nvSpPr>
            <p:spPr>
              <a:xfrm>
                <a:off x="3136375" y="2409421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74A764BC-4D53-4BA8-B404-0EF97F616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375" y="2409421"/>
                <a:ext cx="50712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01670E01-3E84-42D7-B634-160E76A08E68}"/>
                  </a:ext>
                </a:extLst>
              </p:cNvPr>
              <p:cNvSpPr/>
              <p:nvPr/>
            </p:nvSpPr>
            <p:spPr>
              <a:xfrm>
                <a:off x="3064343" y="3276315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01670E01-3E84-42D7-B634-160E76A08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43" y="3276315"/>
                <a:ext cx="5071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B6B80E1-B3D6-44AF-BBA0-B1C83FE2BC45}"/>
                  </a:ext>
                </a:extLst>
              </p:cNvPr>
              <p:cNvSpPr/>
              <p:nvPr/>
            </p:nvSpPr>
            <p:spPr>
              <a:xfrm>
                <a:off x="3098767" y="4042947"/>
                <a:ext cx="5001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0B6B80E1-B3D6-44AF-BBA0-B1C83FE2B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767" y="4042947"/>
                <a:ext cx="500137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306C115-2E51-437E-ADFB-7F6A696253D7}"/>
                  </a:ext>
                </a:extLst>
              </p:cNvPr>
              <p:cNvSpPr/>
              <p:nvPr/>
            </p:nvSpPr>
            <p:spPr>
              <a:xfrm>
                <a:off x="3091777" y="4926410"/>
                <a:ext cx="5071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bPr>
                        <m:e>
                          <m:r>
                            <a:rPr lang="en-CA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306C115-2E51-437E-ADFB-7F6A696253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777" y="4926410"/>
                <a:ext cx="50712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87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1157 L 0.07045 -0.01157 L 0.20378 0.1588 " pathEditMode="relative" ptsTypes="A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0.05898 -0.00092 L 0.19739 0.02755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13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4 -0.01597 L 0.06901 -0.01435 L 0.19492 -0.10764 " pathEditMode="relative" ptsTypes="AAA">
                                      <p:cBhvr>
                                        <p:cTn id="1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05546 0.00185 L 0.19661 -0.2375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31" y="-1178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0.05768 -7.40741E-7 L 0.20911 -0.37593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6" y="-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1" grpId="0"/>
      <p:bldP spid="62" grpId="0"/>
      <p:bldP spid="63" grpId="0"/>
      <p:bldP spid="64" grpId="0"/>
      <p:bldP spid="65" grpId="0"/>
      <p:bldP spid="12" grpId="0"/>
      <p:bldP spid="12" grpId="1"/>
      <p:bldP spid="166" grpId="0"/>
      <p:bldP spid="166" grpId="1"/>
      <p:bldP spid="14" grpId="0"/>
      <p:bldP spid="167" grpId="0"/>
      <p:bldP spid="180" grpId="0"/>
      <p:bldP spid="181" grpId="0"/>
      <p:bldP spid="18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CFCA34A-71C6-48FC-B757-B2086A726C0C}"/>
              </a:ext>
            </a:extLst>
          </p:cNvPr>
          <p:cNvSpPr txBox="1"/>
          <p:nvPr/>
        </p:nvSpPr>
        <p:spPr>
          <a:xfrm>
            <a:off x="1732678" y="118379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1</a:t>
            </a:r>
            <a:endParaRPr lang="en-US" sz="3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D5F111-92FE-407A-9919-4FB5A11D13A1}"/>
              </a:ext>
            </a:extLst>
          </p:cNvPr>
          <p:cNvSpPr txBox="1"/>
          <p:nvPr/>
        </p:nvSpPr>
        <p:spPr>
          <a:xfrm>
            <a:off x="1688228" y="229020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2</a:t>
            </a:r>
            <a:endParaRPr lang="en-US" sz="3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893C46-3410-4FE5-AF62-EFB99A54AA7E}"/>
              </a:ext>
            </a:extLst>
          </p:cNvPr>
          <p:cNvSpPr txBox="1"/>
          <p:nvPr/>
        </p:nvSpPr>
        <p:spPr>
          <a:xfrm>
            <a:off x="1666105" y="3387349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3</a:t>
            </a:r>
            <a:endParaRPr lang="en-US" sz="3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0099BFB-B2AA-4ED5-B474-3184D881A549}"/>
              </a:ext>
            </a:extLst>
          </p:cNvPr>
          <p:cNvSpPr txBox="1"/>
          <p:nvPr/>
        </p:nvSpPr>
        <p:spPr>
          <a:xfrm>
            <a:off x="1677383" y="4456220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d</a:t>
            </a:r>
            <a:r>
              <a:rPr lang="en-CA" sz="3000" baseline="-25000" dirty="0"/>
              <a:t>…</a:t>
            </a:r>
            <a:endParaRPr lang="en-US" sz="3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74221F1-84F7-4CAC-B396-CB8558E2265A}"/>
              </a:ext>
            </a:extLst>
          </p:cNvPr>
          <p:cNvSpPr txBox="1"/>
          <p:nvPr/>
        </p:nvSpPr>
        <p:spPr>
          <a:xfrm>
            <a:off x="1617258" y="5532433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 err="1"/>
              <a:t>d</a:t>
            </a:r>
            <a:r>
              <a:rPr lang="en-CA" sz="3000" baseline="-25000" dirty="0" err="1"/>
              <a:t>F</a:t>
            </a:r>
            <a:endParaRPr lang="en-US" sz="3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5251052" y="2782236"/>
            <a:ext cx="1363167" cy="16814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>
            <a:off x="5267562" y="4199883"/>
            <a:ext cx="1306358" cy="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F32941-41E0-48A2-AA1E-5E3A32E682B0}"/>
              </a:ext>
            </a:extLst>
          </p:cNvPr>
          <p:cNvSpPr txBox="1"/>
          <p:nvPr/>
        </p:nvSpPr>
        <p:spPr>
          <a:xfrm>
            <a:off x="5184285" y="2636740"/>
            <a:ext cx="445968" cy="38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r>
              <a:rPr lang="en-CA" b="1" baseline="-25000" dirty="0"/>
              <a:t>1</a:t>
            </a:r>
            <a:endParaRPr lang="en-US" b="1" dirty="0"/>
          </a:p>
        </p:txBody>
      </p:sp>
      <p:sp>
        <p:nvSpPr>
          <p:cNvPr id="41" name="Thought Bubble: Cloud 40">
            <a:extLst>
              <a:ext uri="{FF2B5EF4-FFF2-40B4-BE49-F238E27FC236}">
                <a16:creationId xmlns:a16="http://schemas.microsoft.com/office/drawing/2014/main" id="{08BDB7AB-1FCD-4A5D-B65F-0282621ACB98}"/>
              </a:ext>
            </a:extLst>
          </p:cNvPr>
          <p:cNvSpPr/>
          <p:nvPr/>
        </p:nvSpPr>
        <p:spPr>
          <a:xfrm>
            <a:off x="4822015" y="4757421"/>
            <a:ext cx="4015055" cy="1493969"/>
          </a:xfrm>
          <a:prstGeom prst="cloudCallout">
            <a:avLst>
              <a:gd name="adj1" fmla="val -39036"/>
              <a:gd name="adj2" fmla="val -68625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Exactly the same as N</a:t>
            </a:r>
            <a:r>
              <a:rPr lang="en-CA" baseline="-25000" dirty="0">
                <a:solidFill>
                  <a:schemeClr val="tx1"/>
                </a:solidFill>
              </a:rPr>
              <a:t>1 </a:t>
            </a:r>
            <a:r>
              <a:rPr lang="en-CA" dirty="0">
                <a:solidFill>
                  <a:schemeClr val="tx1"/>
                </a:solidFill>
              </a:rPr>
              <a:t>but with different parameters</a:t>
            </a:r>
            <a:r>
              <a:rPr lang="en-CA" baseline="-25000" dirty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24B3949-16E8-45FA-A476-24F6BE352BE4}"/>
              </a:ext>
            </a:extLst>
          </p:cNvPr>
          <p:cNvGrpSpPr/>
          <p:nvPr/>
        </p:nvGrpSpPr>
        <p:grpSpPr>
          <a:xfrm>
            <a:off x="5662118" y="5704897"/>
            <a:ext cx="387972" cy="323538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5430E7B2-9E36-4B19-B629-41D898E6D2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CF09166-3F09-4BF8-BF27-5A0235B3EA9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40CB825-23AD-4B5B-8A81-E0D3106846C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A55C37-06F2-4751-9E0C-A97ED5589885}"/>
              </a:ext>
            </a:extLst>
          </p:cNvPr>
          <p:cNvGrpSpPr/>
          <p:nvPr/>
        </p:nvGrpSpPr>
        <p:grpSpPr>
          <a:xfrm>
            <a:off x="6404206" y="5713081"/>
            <a:ext cx="387972" cy="323538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3103846-39ED-4885-B563-CB0ADF73F3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E3327CB-7698-4F0B-B893-6F93294CE8E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DB39D2F-2069-482A-8323-3EF19837287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E90250-83B4-40C5-A564-B82338280592}"/>
              </a:ext>
            </a:extLst>
          </p:cNvPr>
          <p:cNvGrpSpPr/>
          <p:nvPr/>
        </p:nvGrpSpPr>
        <p:grpSpPr>
          <a:xfrm>
            <a:off x="7200968" y="5713081"/>
            <a:ext cx="387972" cy="323538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2BA8827-EA08-4EF0-9C30-1759AB48D8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C27071-CE9C-4D7F-8B67-1D0F79F1EC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E6878DB-8783-4009-9735-1189956D3DA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438C39C-4226-4B23-8727-A3DDC3BFF4AE}"/>
              </a:ext>
            </a:extLst>
          </p:cNvPr>
          <p:cNvSpPr txBox="1"/>
          <p:nvPr/>
        </p:nvSpPr>
        <p:spPr>
          <a:xfrm>
            <a:off x="5662478" y="5911379"/>
            <a:ext cx="79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</a:t>
            </a:r>
            <a:r>
              <a:rPr lang="en-CA" baseline="-25000" dirty="0"/>
              <a:t>1</a:t>
            </a:r>
            <a:r>
              <a:rPr lang="en-CA" dirty="0"/>
              <a:t>…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7AF20F-5AE5-4589-B495-C913E731C25E}"/>
              </a:ext>
            </a:extLst>
          </p:cNvPr>
          <p:cNvSpPr txBox="1"/>
          <p:nvPr/>
        </p:nvSpPr>
        <p:spPr>
          <a:xfrm>
            <a:off x="6404206" y="5917480"/>
            <a:ext cx="5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w</a:t>
            </a:r>
            <a:r>
              <a:rPr lang="en-CA" baseline="-25000" dirty="0" err="1"/>
              <a:t>F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0DC5EC-32AA-435A-8687-898BC9BEEE89}"/>
              </a:ext>
            </a:extLst>
          </p:cNvPr>
          <p:cNvSpPr txBox="1"/>
          <p:nvPr/>
        </p:nvSpPr>
        <p:spPr>
          <a:xfrm>
            <a:off x="7240634" y="5954988"/>
            <a:ext cx="53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</a:t>
            </a: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1CB1729-1B86-4BA4-8CFD-705D086730C6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5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22645A0A-E4A3-4647-A915-F2769C9B64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4F49475-5F73-40C2-8BF1-72A53537728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CB7F80D-ABB9-4097-AADB-37E45428FBE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2156D3-3402-4A08-AE1A-6368BEC7CDF0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C7DB3B-AC69-4F88-9159-149AB11EDC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9C95B99-6906-4126-B276-79A981F1238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BAEC137-2DA8-4950-909A-6A6ABEA213F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952BFB6-AA0E-4C41-A8CF-CEEB840F775F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5E2B2838-40BF-425A-B925-0470BCB7C8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36D0082-C0A4-440F-B4F3-1595A987D2B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B504F5-C52A-4FAB-9565-D804C747D4C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938A90D-C92C-480D-9B0B-6989A7A91DEA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8023E5F-E588-4BB1-B7AF-31B33009F2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8D984CF-455D-4167-8969-C4292A347C3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4CA1E77-2C28-4599-963F-34AB84B238C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1E0070-FB89-47C9-A3E5-F1500E316C09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F0DF88B-BEE2-4975-85A4-45CABA40E2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BA34710-CA4F-464D-950B-069E139F577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D071EF1-B931-4176-86F5-3BB40C0E779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765C8F2-FE16-4614-AFBC-9EDC033CD658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75E0FEC-2F4E-4224-B45A-0CB7AEF870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BCFCD90-89D2-42FF-BCD3-D637F52F037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B12C964-0485-4D3F-BCCE-D39CB1B6F00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4B6C2BB-B3DE-4FEB-B44A-EE50DD80743C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3B6E422-C3C7-4F66-BF1E-EB851F4ABB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99613CB-4FEF-43CA-B00B-64A2201E665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4C0E2D3-0596-4DA4-8BB2-E5D5F4570467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3B3255F-BB4C-42B8-BF7E-356F74E10E58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53E338E0-C734-429C-A0C3-E78D1DB043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C8CB071-F151-42BF-A405-BE70F6B4DEC7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09DD12C-E5CA-412D-80B4-CE324228EE6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6BEA4EF-E4ED-4A08-AFC2-824522DAE04B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048A8F1-54DA-400D-8CFC-72D807FE3D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0CD3F10-D397-4B8B-80E2-C89261B2C34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B095494-9544-4F57-94D7-C309763A3F4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094FAD8-6769-419F-ABAA-6697A540777B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11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FA12480-B030-40D4-9512-7330A9497F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4E91813-CB4F-40D9-86E9-B53AAB788C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EC5E0E2-581C-4231-BC8C-B38546B6824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1797488-428B-4BEE-8431-75F96CC615ED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11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F822F22-DE88-4619-BB87-B88F466049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8AAE980-C4C2-46CD-BD01-77133941875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7711664-CE1D-4229-8540-E68453189379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70BB99F-1F8B-44A6-9EC9-FFDD89AD18D6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12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5C5B719-C843-4D27-AEE1-3CBAAAE220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34501CC-B7E7-4665-854B-383B8EBB3CF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4BE45B0F-5884-406F-82BE-D6592B62365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52BE07E-17C2-44A5-A93C-4150ABAFFDA7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12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5D29FAF-6DEE-4F6F-8CB7-33131646B2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0731666-A15E-46EC-9750-A7AD2121FF8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1CB1721-D8DD-468C-9DED-0AAE562BA95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DB60D14-CF84-4DE0-AE53-74E6513524A3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3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25A06247-9582-4B3A-9C50-B19E34E99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68D8ABA-2B5E-4CBB-977A-552063F55D0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3E84AA9-023F-4025-8325-4630082981C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6114B204-2D5E-4C60-80D2-4F245E2F4C66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3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BBCC879-EB70-46A7-B6F1-92364F5C24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7C709A1-157B-49C6-B49B-6F529FD7E91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D69C30D-C2F5-4926-B572-E2F42A0C015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14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0.07513 1.11111E-6 L 0.21667 0.34444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33" y="17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0509 L 0.06055 -0.00093 L 0.20273 0.18935 " pathEditMode="relative" rAng="0" ptsTypes="AAA">
                                      <p:cBhvr>
                                        <p:cTn id="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0" y="89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0.0642 -0.00115 L 0.19037 0.072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8" y="35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115 L 0.05325 0.00185 L 0.18906 -0.0588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53" y="-2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7.40741E-7 L 0.06198 -7.40741E-7 L 0.22487 -0.16875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-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5" grpId="0"/>
      <p:bldP spid="41" grpId="0" animBg="1"/>
      <p:bldP spid="41" grpId="1" animBg="1"/>
      <p:bldP spid="54" grpId="0"/>
      <p:bldP spid="54" grpId="1"/>
      <p:bldP spid="55" grpId="0"/>
      <p:bldP spid="55" grpId="1"/>
      <p:bldP spid="56" grpId="0"/>
      <p:bldP spid="56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67047E-AC4E-4333-81D3-F4798337B1FD}"/>
              </a:ext>
            </a:extLst>
          </p:cNvPr>
          <p:cNvSpPr txBox="1"/>
          <p:nvPr/>
        </p:nvSpPr>
        <p:spPr>
          <a:xfrm>
            <a:off x="5181706" y="2642304"/>
            <a:ext cx="445968" cy="38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r>
              <a:rPr lang="en-CA" b="1" baseline="-25000" dirty="0"/>
              <a:t>1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DFED7B-D009-4B27-A8D6-BA7817069BE5}"/>
              </a:ext>
            </a:extLst>
          </p:cNvPr>
          <p:cNvSpPr txBox="1"/>
          <p:nvPr/>
        </p:nvSpPr>
        <p:spPr>
          <a:xfrm>
            <a:off x="5184285" y="2636740"/>
            <a:ext cx="445968" cy="38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r>
              <a:rPr lang="en-CA" b="1" baseline="-25000" dirty="0"/>
              <a:t>1</a:t>
            </a:r>
            <a:endParaRPr lang="en-US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C389C2-952C-46B9-B814-587F0C1687B5}"/>
              </a:ext>
            </a:extLst>
          </p:cNvPr>
          <p:cNvSpPr txBox="1"/>
          <p:nvPr/>
        </p:nvSpPr>
        <p:spPr>
          <a:xfrm>
            <a:off x="5184285" y="3969399"/>
            <a:ext cx="445968" cy="38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r>
              <a:rPr lang="en-CA" b="1" baseline="-25000" dirty="0"/>
              <a:t>2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9C6C93-7797-43F5-87FE-129E5C0F66D5}"/>
              </a:ext>
            </a:extLst>
          </p:cNvPr>
          <p:cNvSpPr txBox="1"/>
          <p:nvPr/>
        </p:nvSpPr>
        <p:spPr>
          <a:xfrm>
            <a:off x="5190294" y="3969399"/>
            <a:ext cx="445968" cy="38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r>
              <a:rPr lang="en-CA" b="1" baseline="-25000" dirty="0"/>
              <a:t>2</a:t>
            </a:r>
            <a:endParaRPr lang="en-US" b="1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51C553-D273-4E52-9811-3212339FB710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4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C5C97092-4196-45A4-A2F5-BDD0D8C96D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7DE7048-93D8-4941-A4CE-5EF19BCF671C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FCC6090-A475-432B-8185-7C4C8A3B314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154033-C9E0-4D7C-9277-1E6A7561151D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5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D7959FA6-653D-49AB-AC50-0A0D96D53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334E8C0-2BA6-4C00-86CF-801D4BC02D6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77A8461-028E-4C9E-9173-2A286496CE0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495DFB-932A-45EF-93E6-B72841A86250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5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E2F0998-F785-463B-8FF0-68A357A868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C40F01D-7DF7-4DA0-9EF0-BED30E932F4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E772332-8DE9-468E-9F27-087491B7942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A2B46DC-ACBE-44F4-9222-0069A2513180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6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5D60BBC2-75B0-480F-9D16-B1206A8FCC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8BE33B6-8AA8-4947-8152-201BF1805FE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1820191-029A-43F0-A157-1003B670429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7C96895-3670-4786-A1E5-2A983B27C3BA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7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638BA82-4CCA-48A8-A1F6-FA6FF2C68B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A57B66B-FCFD-48CF-B82D-337FA898151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0B71CF5-108A-41B1-B269-96234E2379E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E2EC266-E4B6-449C-83E3-CD9AF9426F64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7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1D07C56-C8F3-421C-9BCC-07EF338B4E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1738B9A-74D3-4CB1-97C0-4F2CA0AF863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75888EB-419B-4F9A-886A-141F7CFBD4D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E3BF919-97E5-4E24-AA7E-D371941E3891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8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7B57DAC-AB87-4B25-B887-B7A4065189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3BF4BD9-A9DC-4724-B6FD-769CDC55A39C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86E17BB-5CCA-46D3-BBC9-337C8315D64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9DFB6AC-5CCC-44EF-8F12-C606E79B2E36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8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491D0D-623D-4202-A16F-950A10AEB3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8270D97C-C55C-45B0-9B66-FFFBF3F0E59C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F2698BE-49ED-41B6-AB44-D22EC5D0627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C5B9D9F-1310-4269-B6B2-CE8AEA0270F2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9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292B086-0AB4-4DE4-85E0-72354381FC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405F870-B0D1-4406-8ED3-3D5D426B49C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77D56DD-EE45-41A5-9E86-0C4A1AB97A5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A28A9C4-9CEC-4EA9-8150-67D298484624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10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2026097F-F9BA-4A95-B92A-322B9C323B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4F144EA-0732-479F-9B11-61F102DF321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A87561A-D3B6-4004-BA39-BEA642656FC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A8CF73D-9B9F-44A2-9DC0-FF41A1D13F25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10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2498B59D-5B28-4163-8391-BCC2199CC3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07973AA-A60B-4A94-BFC1-06B8EDE188F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90EAE94-A550-48C5-AFF4-3BB4FD91936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0F8CA1D0-30EC-43E2-9D86-A7A582C0AB8B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11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25B9708A-6B77-44FB-9411-F1BDC8AD95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18301289-3A01-4597-8E36-980C600E9FC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9C00349-173B-4386-AD54-2FA754DC2CF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9ABEEE5-0D3E-46E0-A480-3C12AB2F6CC4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11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314AF85-984A-4833-8C4C-540A9D37B5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1C6C2AA-DA8B-4E2C-A85D-B2D0C4C402B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4C970E1-A3CC-4B05-96DD-14219EC11FC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B32CC15-A479-4776-B2CB-D6B643F531DB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2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8E0F34D-3B33-4351-90B0-35759415A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E285C29-C934-4A24-9DA1-8D22A498D4B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71F6E55-1F5D-49E8-9DAC-E8B22DF7487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E645103-90C5-41BB-88B3-3AA323B6FDE7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2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409F567-11FF-4BA5-9F9E-90174554EF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C1F4BE4-49E8-4CB4-9D8D-400BFEE79DC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2413167-9C29-4D64-8319-30B24AFC2CB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119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0.09766 -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83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9 0.00231 L 0.10612 0.156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77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56125E-17 L 0.10391 -0.142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-740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232 L 0.08776 -0.0020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42" grpId="0"/>
      <p:bldP spid="4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39D3C0-F580-4686-821A-7A779E47A63D}"/>
              </a:ext>
            </a:extLst>
          </p:cNvPr>
          <p:cNvSpPr txBox="1"/>
          <p:nvPr/>
        </p:nvSpPr>
        <p:spPr>
          <a:xfrm>
            <a:off x="7151151" y="2584619"/>
            <a:ext cx="72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r>
              <a:rPr lang="en-CA" b="1" baseline="-25000" dirty="0"/>
              <a:t>3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6EA8DA-908D-4DC0-976B-168F9D3F97B7}"/>
              </a:ext>
            </a:extLst>
          </p:cNvPr>
          <p:cNvSpPr txBox="1"/>
          <p:nvPr/>
        </p:nvSpPr>
        <p:spPr>
          <a:xfrm>
            <a:off x="7167540" y="3813139"/>
            <a:ext cx="724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r>
              <a:rPr lang="en-CA" b="1" baseline="-25000" dirty="0"/>
              <a:t>4</a:t>
            </a:r>
            <a:endParaRPr lang="en-US" b="1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6A424F-9F00-4D56-BF8F-DFAB0D7C5950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4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C6523E5-D559-4A0B-88A4-C8B8A40810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0304E43-5F55-4F82-96A1-38B41C1F78F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9A612A7-4DB4-4492-9B45-82DEE071B57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59CEC5-826B-41D5-95BA-9EF1D16B46EB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809B2EF-0193-451D-865B-20D690EB42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EC6BE60-8927-4D62-8077-6935DB88ECB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99253EB-88C1-4006-AB2D-56FE8017F39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DDD9E3E-B876-475E-A11F-75CF493B6A95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5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995319B-C40B-46DB-BF27-22F6C2ADF6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30F42AA-6315-4858-9B1F-00C681FCAD3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F2C1851-34B7-485D-B2C7-02C3BE765EA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89F1CBB-FA0F-4016-8ECC-6A79AE4B83EB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7DEDAF1-9D53-4DBF-8C22-608AB35550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FF81A32-8A6F-48AA-9AA4-56B68B1CEDB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402D0A4-E40F-4438-BEAC-6AEFBBCEFE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F667F57-56F8-444B-9A80-9D1D9958A403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6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6AE13A8-BD80-40C3-952B-36E1AE7393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119ED7E-E309-4D2E-85DF-7FDBE4FDAE1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8D34730-E877-405A-90D5-56C6E46E10B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70AA7C7-55B6-4E75-B2CC-B4EF8F8F8D82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6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B92EE0E-53E9-457A-9D71-D183780313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66CB373-E996-4AC7-9843-13BC48F8B4C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35FECA6-6884-46F5-A008-1376C6FAC5E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59EE67-BCA2-4BF5-9B9E-25B5A392C0A1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7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27139D3-4147-41EE-8DFA-686A381F4F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25E4F15-938C-4E29-BA7D-08747BF37B1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BFF5BA8-C69C-48A5-9200-950A1F67D8DE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0418866-0844-4DC6-B5B9-8F91124724C3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7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29611AE-E0E2-4B30-9917-4860BBD02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0FEECE1-BB71-4CEA-9871-53E643EE739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209DC39-6C6E-4F74-B55F-61DAC6F402E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241EAF3-391F-46F8-B357-C3B5B3E2E046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8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952CA02-7778-41BA-B840-DBB40772B6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3310D61-AF7B-4F58-BD4A-F1FB60932C67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A745B3C-7975-4371-BA24-09C370BFBD2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9225E66-7971-476E-9E21-178A176C71DA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8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8A9344E-F97A-49CF-8BD2-7BBC1E079B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6925743-E917-4ACC-A0F3-F566FA3ED36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1BC257A-831A-4F9F-B68B-78037442957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48E832F-4BE7-46FE-A4CE-C72905A8372C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9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967A5CA-54E3-4812-A6FC-BD0AEA5398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96DA51F-9E41-4A07-8D42-1AD5E576D33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1B38D44-5472-4C01-B65B-BEBE933C071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ECF6F2C-DFF4-4C5A-BA66-B715887F6E5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10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FE5AF94F-018E-4E5F-A644-43B3E32A30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B527B2F-28B9-4572-A194-4F37E5B6DC5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BABA1DE-30BA-49A5-93AA-32B3E7C87E0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D43A87F0-4214-4D4E-83D2-41520BD8570E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10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E156871-E4C4-4D92-BC22-74AD33F7DE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7CA49D2-F80C-4C51-8325-E060ABFC6C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B11B625-763F-4CB4-9E80-C8ECBA5C804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9977721-3E97-425A-B549-367636323287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1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D3A4930A-73EA-44C9-A994-CA2B8F314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7E78A86-2197-426D-8F87-EEEABBA0169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E238549-F451-42D5-A701-18053F1DD6D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227742C-FD94-4503-93E2-5715026F333A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66BAF0B-7D0B-4B53-8127-CBE6C2A021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CD4F629-DEE2-4E87-B280-30127446610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9466CBB-7664-4CAD-93D6-7B1D97C365C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8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0.06653 0.05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 0.00671 L 0.06146 -0.04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A9F8D2-2E13-40D3-AD22-7B8F778E8481}"/>
              </a:ext>
            </a:extLst>
          </p:cNvPr>
          <p:cNvSpPr txBox="1"/>
          <p:nvPr/>
        </p:nvSpPr>
        <p:spPr>
          <a:xfrm>
            <a:off x="8903715" y="3368052"/>
            <a:ext cx="4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y</a:t>
            </a:r>
            <a:r>
              <a:rPr lang="en-CA" b="1" baseline="-25000" dirty="0"/>
              <a:t>5</a:t>
            </a:r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C4BB29-DAFE-40F5-9625-13870D39A712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01EE926-7DD8-4BCE-AF7B-0DAB962329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0D310BC-7A95-41C1-BD07-FA8C425E0F9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8FF7DBC-84CE-41D9-AC87-1607E412D158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C1F7C54-A12F-49A4-BDB8-7F8C1C70F8B3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CB8086ED-A087-4994-AC8B-4C2913A383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05495A-7E41-4D7E-9E82-9389B52307A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FF8F687-3F6D-4A47-B602-40677CCEA129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433C8A-7754-4497-AC88-CE3D121F0CCB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1D9B9D8-4E20-465E-B7EA-F351FDA987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2D2B86-36A6-4772-9EAA-544CB66ADF0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4D9BDFD-9544-4CF2-9254-BDF082296E7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E7C01C-4E7C-41AD-B389-64B09FDFFBF9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6E41926-FF15-40FB-9E6B-5FC9BEF721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4FAAEF4-9CE9-41FD-BA42-9C5CDA8ACE4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43DEBF5-A391-4559-B714-2C0BD970C6C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7773F4-C0CD-41D7-A9A9-53BA417B621B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3223F7E-0C4C-4067-B561-6A918D0B71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4F90847-6493-48F6-A54F-A7D9C1B823D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1931A0E-CD31-43A7-B7FA-8B4BC1058C8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74287A3-28BA-4296-BBBF-3E1910ECB435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6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C1B2C164-71F0-4A2F-AA9E-D7F57B5C59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15B24B0-9E6B-414D-93B2-FCF06A074E27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2CD26D1-4ACE-446F-944B-0A689F5CBD8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5C2D01E-2B55-4818-B346-80195B9C89B3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D10E418-52DD-428C-AC21-A445AC7688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5F26225-43A1-4A41-8D67-F518703FEE9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FC63BDD-C771-4599-A58F-4C193FD9388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5976643-6A28-40F7-98A4-060552B4C052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86D5B7B-C8D8-47EB-BFBE-D31DC49A7E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EBE8A9F-DF27-4521-A7AC-C1E0F165922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6ECF0CD-D8E1-4A84-BC22-1CEC23AA447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E80ADBD-E604-4E90-A745-1F9A1D543212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58C43245-24D8-4095-BDDE-24BD3F3543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3AC977D-263F-462C-B945-AF35AA9DFD2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F332540-0A98-41CE-8C9A-3EBEA270B35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52487E7-007A-4FBF-8D0E-2717C903B79C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8E4C1A0-E375-42DF-A25F-99902A7613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9E0B260-B1DD-4166-AF23-CB15FD9AE9F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766932C-2115-42F8-80F8-8E548F338A6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A6A3C5E-3993-41FD-83E9-36BB872650DA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22E320AA-A037-4715-AA14-C09D8ED606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0A63E41-6077-4981-A41D-2284BC93E67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D4B4072-15A2-4C26-A5BA-4919A207284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C7044AE-A2BA-415F-B4B0-9931D19AB862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25486AB-3A06-4934-ACC2-569FEFD3EE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DC168CF-656C-49A0-8A01-5BBC42970CEC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72D68B4-0675-435C-B6D2-B6E7F65918B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6A431D1-B8CF-4170-95BF-4E4082410218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10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11CD25C-7B44-45E4-8860-E8B5B2A52F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A9854D2-207C-43DB-AB18-E8AA55AC43D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378B757-268B-4E17-B9DF-6366895C9E6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6CF52D2-E862-4808-8160-6D13E0625ABB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8CAC8C3-F499-4DF1-A102-CEEB911B4C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43B8B7A-877B-4AAE-BFB1-5E9F87CA5C7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31F76F3-C685-4D6C-8DE4-13127D18739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05D9B8F-C142-45A4-AB87-8E77FD33AEB0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75877A0-792A-42AE-8423-3F36B8C60B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12B3668-7B02-4D12-9720-E931F2C681B7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32CE7C7-6AD7-460F-89B0-7E714F7E453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72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10066 0.008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26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A9F8D2-2E13-40D3-AD22-7B8F778E8481}"/>
              </a:ext>
            </a:extLst>
          </p:cNvPr>
          <p:cNvSpPr txBox="1"/>
          <p:nvPr/>
        </p:nvSpPr>
        <p:spPr>
          <a:xfrm>
            <a:off x="9972378" y="3419008"/>
            <a:ext cx="58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0.3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1BD4D3-E8B3-422C-BDBB-BA61F63A7161}"/>
                  </a:ext>
                </a:extLst>
              </p:cNvPr>
              <p:cNvSpPr txBox="1"/>
              <p:nvPr/>
            </p:nvSpPr>
            <p:spPr>
              <a:xfrm>
                <a:off x="9116800" y="4596585"/>
                <a:ext cx="2509691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D1BD4D3-E8B3-422C-BDBB-BA61F63A7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800" y="4596585"/>
                <a:ext cx="2509691" cy="664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366998-8168-4C43-8CFD-8930371D901A}"/>
                  </a:ext>
                </a:extLst>
              </p:cNvPr>
              <p:cNvSpPr txBox="1"/>
              <p:nvPr/>
            </p:nvSpPr>
            <p:spPr>
              <a:xfrm>
                <a:off x="9125074" y="5260308"/>
                <a:ext cx="2509691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366998-8168-4C43-8CFD-8930371D9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074" y="5260308"/>
                <a:ext cx="2509691" cy="664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08A0C3-C895-4AFC-8BA5-AA3F0F418BA4}"/>
                  </a:ext>
                </a:extLst>
              </p:cNvPr>
              <p:cNvSpPr txBox="1"/>
              <p:nvPr/>
            </p:nvSpPr>
            <p:spPr>
              <a:xfrm>
                <a:off x="9106860" y="5986538"/>
                <a:ext cx="3003860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708A0C3-C895-4AFC-8BA5-AA3F0F418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860" y="5986538"/>
                <a:ext cx="3003860" cy="6643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D7B4CB90-F677-455B-ADC5-1812FDA08E46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599799C-4CA2-40DA-9234-96A36E024F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A776CAD-FA12-4C2D-A234-04E2E921F47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F80CD77-98E8-47D0-B7CA-53070655D57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F0915A-8576-454B-B2DC-8FC6781FC8D3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C31B7D2-17F7-45C1-8A8F-E3414BBC8D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EE86130-8FB3-4DCF-B12E-77A2FA642BA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B9F7963-916D-42C9-A7D7-244FEFB78601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55F56D-BF04-462C-99A9-FE67E4FD9C60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D817CC88-C793-42DA-B843-203F94C8AD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47E53D9-AF3C-4E74-9C2C-C813A70EAF5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E06A93-4E08-4C8D-8B86-8DA92084B8E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4A7B396-6BBE-415A-9E07-D604DA8B0E44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188B7EB-EE2B-4DCC-B287-E9A5C7B825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14ACDD0-86FC-46A4-97A6-96412968837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1D4CB28-A187-451B-BCB4-EFF23D7737B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50C6FC5-0997-4C49-9361-5292A05156B4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2D70C822-43E5-4B64-A04D-B495A0EEB7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9E8D541-B57F-4F4C-8246-B38A4939F7F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1D08E50-A119-4CC2-A0EA-50DC3164273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AA67D45-4156-4102-9D0B-E9CC1C8D5C67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4E12462-C1A2-499F-A2CB-3BD179B687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0520B85-B90A-494E-97A6-37215A23071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6590B50-0273-4824-8B46-DC50AA698B8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307436-8482-4CE2-8489-A6610DD8D667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744FC92F-CD31-4A3C-8A56-96304DE54A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E42E1D4-BFF6-4F0A-A398-72CEA4523A4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868B1CA-FDE6-4616-B0C4-ABD79FA64CA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6FE2AB-ED15-4D7A-A582-08340B88EAC6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82196C96-2984-4CB4-A783-3A0B3C58E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8C33397-AFFE-4F59-9DB0-C01AB73C140F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753E297-65FD-4B84-9732-35E6C30C081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4711447-E837-4046-BA27-712C66B4572A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24C4BF3-26E7-4650-9C74-89FDC924A8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BC652C5-C14D-48C7-97BD-2A03C732085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EDDCC8-A242-4DEE-9051-83413A8F756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1BB8F56-3346-4151-97E4-26C834B84A80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ACDA017-DC8D-416A-8542-2A16BF1856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9750193-C515-470F-99F4-1F4182CAAC5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A33825A-4E2A-40C7-A2CC-49FB3A0DDDA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F0AD1B7-8E22-4769-9012-97D8D8AF60C6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637C8B4-A5F8-4AB1-A8AE-E39D914290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659A22C-320E-4090-B03E-B0AFDDEA2DE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34B5374-0550-4153-B9EA-3631B020EF04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92B1AD1-74DE-4913-95A3-048BC7623D80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52001BB-DED3-4D97-9EB5-37F9C5528D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CA6326E-97D5-4469-B0A1-56DC5BA5B05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22C0062-7538-48D8-945F-17EE492DF79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6839CB1-00E1-4E97-B1EB-530955D00737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592A668-5A09-4DE8-90DB-FC7D86B2D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7F962BE-8803-489E-BA24-860FDA0AF1E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F0A0661-80A1-4DF2-A4F8-FE90FC90326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A76C12B-6571-4A8A-8392-2FDAAE6F8755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582BD9B6-BEC6-4765-A548-2FDF62D286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22A1DBF-8945-41D7-A029-663227BE98F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1C7F047-2719-475A-BD3C-7671719E5A2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763D76F-E52E-4EB2-B5F4-5F4480E2376B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6044F2-DBB2-49C2-B735-C66B62EC09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8E070E7-77C8-4EB5-BE50-464F23A40DA8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64476AC-4507-4559-9488-D0A83C9FF99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13CD03-5EC1-4963-AA5E-0509442D21BE}"/>
                  </a:ext>
                </a:extLst>
              </p:cNvPr>
              <p:cNvSpPr/>
              <p:nvPr/>
            </p:nvSpPr>
            <p:spPr>
              <a:xfrm>
                <a:off x="8911686" y="4211932"/>
                <a:ext cx="24270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𝐸𝑟𝑟𝑜𝑟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13CD03-5EC1-4963-AA5E-0509442D21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686" y="4211932"/>
                <a:ext cx="2427075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620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Introduction : </a:t>
            </a:r>
            <a:r>
              <a:rPr lang="fr-FR" sz="4000" dirty="0" err="1"/>
              <a:t>Starting</a:t>
            </a:r>
            <a:r>
              <a:rPr lang="fr-FR" sz="4000" dirty="0"/>
              <a:t> </a:t>
            </a:r>
            <a:r>
              <a:rPr lang="fr-FR" sz="4000" dirty="0" err="1"/>
              <a:t>example</a:t>
            </a:r>
            <a:endParaRPr lang="fr-FR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95A5BB-1D06-4BE2-96F0-6311E1966948}"/>
              </a:ext>
            </a:extLst>
          </p:cNvPr>
          <p:cNvSpPr/>
          <p:nvPr/>
        </p:nvSpPr>
        <p:spPr>
          <a:xfrm>
            <a:off x="8162370" y="4423581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-A Machine Learning algorithm is an algorithm capable of automatically recognizing different objects.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15CE60-EA5E-48B5-9537-B6A50663EBE1}"/>
              </a:ext>
            </a:extLst>
          </p:cNvPr>
          <p:cNvSpPr/>
          <p:nvPr/>
        </p:nvSpPr>
        <p:spPr>
          <a:xfrm>
            <a:off x="8162370" y="5623910"/>
            <a:ext cx="3818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-To do so, the algorithm had observed lots of examples of those objects to build its own classification model.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80DA31A-9832-4C48-97D9-12F1061F25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48" t="4897" r="5758" b="22592"/>
          <a:stretch/>
        </p:blipFill>
        <p:spPr>
          <a:xfrm>
            <a:off x="11147018" y="5265336"/>
            <a:ext cx="299338" cy="293310"/>
          </a:xfrm>
          <a:prstGeom prst="rect">
            <a:avLst/>
          </a:prstGeom>
        </p:spPr>
      </p:pic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64C89-C2BB-4AD9-8C73-4FA76CEA6F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0259" y="1856030"/>
            <a:ext cx="3332571" cy="3767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3CBDB348-4C4E-44FF-B106-5AFDA4EF9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3687339" y="1837515"/>
            <a:ext cx="2101543" cy="4120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6263B7B-A256-4E78-B010-1CCE8788A2FA}"/>
              </a:ext>
            </a:extLst>
          </p:cNvPr>
          <p:cNvSpPr/>
          <p:nvPr/>
        </p:nvSpPr>
        <p:spPr>
          <a:xfrm>
            <a:off x="3965144" y="2661275"/>
            <a:ext cx="1680283" cy="2844987"/>
          </a:xfrm>
          <a:custGeom>
            <a:avLst/>
            <a:gdLst>
              <a:gd name="connsiteX0" fmla="*/ 506372 w 1680283"/>
              <a:gd name="connsiteY0" fmla="*/ 91973 h 2844987"/>
              <a:gd name="connsiteX1" fmla="*/ 446082 w 1680283"/>
              <a:gd name="connsiteY1" fmla="*/ 272844 h 2844987"/>
              <a:gd name="connsiteX2" fmla="*/ 405889 w 1680283"/>
              <a:gd name="connsiteY2" fmla="*/ 473811 h 2844987"/>
              <a:gd name="connsiteX3" fmla="*/ 325502 w 1680283"/>
              <a:gd name="connsiteY3" fmla="*/ 714971 h 2844987"/>
              <a:gd name="connsiteX4" fmla="*/ 255164 w 1680283"/>
              <a:gd name="connsiteY4" fmla="*/ 885793 h 2844987"/>
              <a:gd name="connsiteX5" fmla="*/ 124535 w 1680283"/>
              <a:gd name="connsiteY5" fmla="*/ 1126954 h 2844987"/>
              <a:gd name="connsiteX6" fmla="*/ 44148 w 1680283"/>
              <a:gd name="connsiteY6" fmla="*/ 1358066 h 2844987"/>
              <a:gd name="connsiteX7" fmla="*/ 3955 w 1680283"/>
              <a:gd name="connsiteY7" fmla="*/ 1599226 h 2844987"/>
              <a:gd name="connsiteX8" fmla="*/ 14003 w 1680283"/>
              <a:gd name="connsiteY8" fmla="*/ 1910725 h 2844987"/>
              <a:gd name="connsiteX9" fmla="*/ 114487 w 1680283"/>
              <a:gd name="connsiteY9" fmla="*/ 2322707 h 2844987"/>
              <a:gd name="connsiteX10" fmla="*/ 315454 w 1680283"/>
              <a:gd name="connsiteY10" fmla="*/ 2543771 h 2844987"/>
              <a:gd name="connsiteX11" fmla="*/ 496324 w 1680283"/>
              <a:gd name="connsiteY11" fmla="*/ 2714593 h 2844987"/>
              <a:gd name="connsiteX12" fmla="*/ 727436 w 1680283"/>
              <a:gd name="connsiteY12" fmla="*/ 2825125 h 2844987"/>
              <a:gd name="connsiteX13" fmla="*/ 1048983 w 1680283"/>
              <a:gd name="connsiteY13" fmla="*/ 2825125 h 2844987"/>
              <a:gd name="connsiteX14" fmla="*/ 1380579 w 1680283"/>
              <a:gd name="connsiteY14" fmla="*/ 2624158 h 2844987"/>
              <a:gd name="connsiteX15" fmla="*/ 1561449 w 1680283"/>
              <a:gd name="connsiteY15" fmla="*/ 2403094 h 2844987"/>
              <a:gd name="connsiteX16" fmla="*/ 1661933 w 1680283"/>
              <a:gd name="connsiteY16" fmla="*/ 2091595 h 2844987"/>
              <a:gd name="connsiteX17" fmla="*/ 1671981 w 1680283"/>
              <a:gd name="connsiteY17" fmla="*/ 1760000 h 2844987"/>
              <a:gd name="connsiteX18" fmla="*/ 1571498 w 1680283"/>
              <a:gd name="connsiteY18" fmla="*/ 1418356 h 2844987"/>
              <a:gd name="connsiteX19" fmla="*/ 1360482 w 1680283"/>
              <a:gd name="connsiteY19" fmla="*/ 976228 h 2844987"/>
              <a:gd name="connsiteX20" fmla="*/ 1249951 w 1680283"/>
              <a:gd name="connsiteY20" fmla="*/ 654681 h 2844987"/>
              <a:gd name="connsiteX21" fmla="*/ 1179612 w 1680283"/>
              <a:gd name="connsiteY21" fmla="*/ 323085 h 2844987"/>
              <a:gd name="connsiteX22" fmla="*/ 1059032 w 1680283"/>
              <a:gd name="connsiteY22" fmla="*/ 162312 h 2844987"/>
              <a:gd name="connsiteX23" fmla="*/ 918355 w 1680283"/>
              <a:gd name="connsiteY23" fmla="*/ 61828 h 2844987"/>
              <a:gd name="connsiteX24" fmla="*/ 837968 w 1680283"/>
              <a:gd name="connsiteY24" fmla="*/ 21635 h 2844987"/>
              <a:gd name="connsiteX25" fmla="*/ 717388 w 1680283"/>
              <a:gd name="connsiteY25" fmla="*/ 1538 h 2844987"/>
              <a:gd name="connsiteX26" fmla="*/ 576711 w 1680283"/>
              <a:gd name="connsiteY26" fmla="*/ 61828 h 2844987"/>
              <a:gd name="connsiteX27" fmla="*/ 506372 w 1680283"/>
              <a:gd name="connsiteY27" fmla="*/ 91973 h 284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80283" h="2844987">
                <a:moveTo>
                  <a:pt x="506372" y="91973"/>
                </a:moveTo>
                <a:cubicBezTo>
                  <a:pt x="484601" y="127142"/>
                  <a:pt x="462829" y="209204"/>
                  <a:pt x="446082" y="272844"/>
                </a:cubicBezTo>
                <a:cubicBezTo>
                  <a:pt x="429335" y="336484"/>
                  <a:pt x="425986" y="400123"/>
                  <a:pt x="405889" y="473811"/>
                </a:cubicBezTo>
                <a:cubicBezTo>
                  <a:pt x="385792" y="547499"/>
                  <a:pt x="350623" y="646307"/>
                  <a:pt x="325502" y="714971"/>
                </a:cubicBezTo>
                <a:cubicBezTo>
                  <a:pt x="300381" y="783635"/>
                  <a:pt x="288658" y="817129"/>
                  <a:pt x="255164" y="885793"/>
                </a:cubicBezTo>
                <a:cubicBezTo>
                  <a:pt x="221670" y="954457"/>
                  <a:pt x="159704" y="1048242"/>
                  <a:pt x="124535" y="1126954"/>
                </a:cubicBezTo>
                <a:cubicBezTo>
                  <a:pt x="89366" y="1205666"/>
                  <a:pt x="64245" y="1279354"/>
                  <a:pt x="44148" y="1358066"/>
                </a:cubicBezTo>
                <a:cubicBezTo>
                  <a:pt x="24051" y="1436778"/>
                  <a:pt x="8979" y="1507116"/>
                  <a:pt x="3955" y="1599226"/>
                </a:cubicBezTo>
                <a:cubicBezTo>
                  <a:pt x="-1069" y="1691336"/>
                  <a:pt x="-4419" y="1790145"/>
                  <a:pt x="14003" y="1910725"/>
                </a:cubicBezTo>
                <a:cubicBezTo>
                  <a:pt x="32425" y="2031305"/>
                  <a:pt x="64245" y="2217199"/>
                  <a:pt x="114487" y="2322707"/>
                </a:cubicBezTo>
                <a:cubicBezTo>
                  <a:pt x="164729" y="2428215"/>
                  <a:pt x="251814" y="2478457"/>
                  <a:pt x="315454" y="2543771"/>
                </a:cubicBezTo>
                <a:cubicBezTo>
                  <a:pt x="379093" y="2609085"/>
                  <a:pt x="427660" y="2667701"/>
                  <a:pt x="496324" y="2714593"/>
                </a:cubicBezTo>
                <a:cubicBezTo>
                  <a:pt x="564988" y="2761485"/>
                  <a:pt x="635326" y="2806703"/>
                  <a:pt x="727436" y="2825125"/>
                </a:cubicBezTo>
                <a:cubicBezTo>
                  <a:pt x="819546" y="2843547"/>
                  <a:pt x="940126" y="2858619"/>
                  <a:pt x="1048983" y="2825125"/>
                </a:cubicBezTo>
                <a:cubicBezTo>
                  <a:pt x="1157840" y="2791631"/>
                  <a:pt x="1295168" y="2694497"/>
                  <a:pt x="1380579" y="2624158"/>
                </a:cubicBezTo>
                <a:cubicBezTo>
                  <a:pt x="1465990" y="2553820"/>
                  <a:pt x="1514557" y="2491854"/>
                  <a:pt x="1561449" y="2403094"/>
                </a:cubicBezTo>
                <a:cubicBezTo>
                  <a:pt x="1608341" y="2314334"/>
                  <a:pt x="1643511" y="2198777"/>
                  <a:pt x="1661933" y="2091595"/>
                </a:cubicBezTo>
                <a:cubicBezTo>
                  <a:pt x="1680355" y="1984413"/>
                  <a:pt x="1687053" y="1872206"/>
                  <a:pt x="1671981" y="1760000"/>
                </a:cubicBezTo>
                <a:cubicBezTo>
                  <a:pt x="1656909" y="1647794"/>
                  <a:pt x="1623414" y="1548985"/>
                  <a:pt x="1571498" y="1418356"/>
                </a:cubicBezTo>
                <a:cubicBezTo>
                  <a:pt x="1519582" y="1287727"/>
                  <a:pt x="1414073" y="1103507"/>
                  <a:pt x="1360482" y="976228"/>
                </a:cubicBezTo>
                <a:cubicBezTo>
                  <a:pt x="1306891" y="848949"/>
                  <a:pt x="1280096" y="763538"/>
                  <a:pt x="1249951" y="654681"/>
                </a:cubicBezTo>
                <a:cubicBezTo>
                  <a:pt x="1219806" y="545824"/>
                  <a:pt x="1211432" y="405146"/>
                  <a:pt x="1179612" y="323085"/>
                </a:cubicBezTo>
                <a:cubicBezTo>
                  <a:pt x="1147792" y="241024"/>
                  <a:pt x="1102575" y="205855"/>
                  <a:pt x="1059032" y="162312"/>
                </a:cubicBezTo>
                <a:cubicBezTo>
                  <a:pt x="1015489" y="118769"/>
                  <a:pt x="955199" y="85274"/>
                  <a:pt x="918355" y="61828"/>
                </a:cubicBezTo>
                <a:cubicBezTo>
                  <a:pt x="881511" y="38382"/>
                  <a:pt x="871462" y="31683"/>
                  <a:pt x="837968" y="21635"/>
                </a:cubicBezTo>
                <a:cubicBezTo>
                  <a:pt x="804474" y="11587"/>
                  <a:pt x="760931" y="-5161"/>
                  <a:pt x="717388" y="1538"/>
                </a:cubicBezTo>
                <a:cubicBezTo>
                  <a:pt x="673845" y="8237"/>
                  <a:pt x="576711" y="61828"/>
                  <a:pt x="576711" y="61828"/>
                </a:cubicBezTo>
                <a:cubicBezTo>
                  <a:pt x="546566" y="78575"/>
                  <a:pt x="528143" y="56804"/>
                  <a:pt x="506372" y="91973"/>
                </a:cubicBezTo>
                <a:close/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F6F96-61BC-4C79-9CCE-8F4883C0804C}"/>
              </a:ext>
            </a:extLst>
          </p:cNvPr>
          <p:cNvSpPr/>
          <p:nvPr/>
        </p:nvSpPr>
        <p:spPr>
          <a:xfrm>
            <a:off x="6295924" y="2875826"/>
            <a:ext cx="2498649" cy="2439214"/>
          </a:xfrm>
          <a:custGeom>
            <a:avLst/>
            <a:gdLst>
              <a:gd name="connsiteX0" fmla="*/ 447776 w 2498649"/>
              <a:gd name="connsiteY0" fmla="*/ 143599 h 2439214"/>
              <a:gd name="connsiteX1" fmla="*/ 314426 w 2498649"/>
              <a:gd name="connsiteY1" fmla="*/ 229324 h 2439214"/>
              <a:gd name="connsiteX2" fmla="*/ 181076 w 2498649"/>
              <a:gd name="connsiteY2" fmla="*/ 400774 h 2439214"/>
              <a:gd name="connsiteX3" fmla="*/ 76301 w 2498649"/>
              <a:gd name="connsiteY3" fmla="*/ 553174 h 2439214"/>
              <a:gd name="connsiteX4" fmla="*/ 28676 w 2498649"/>
              <a:gd name="connsiteY4" fmla="*/ 686524 h 2439214"/>
              <a:gd name="connsiteX5" fmla="*/ 101 w 2498649"/>
              <a:gd name="connsiteY5" fmla="*/ 1077049 h 2439214"/>
              <a:gd name="connsiteX6" fmla="*/ 38201 w 2498649"/>
              <a:gd name="connsiteY6" fmla="*/ 1372324 h 2439214"/>
              <a:gd name="connsiteX7" fmla="*/ 171551 w 2498649"/>
              <a:gd name="connsiteY7" fmla="*/ 1696174 h 2439214"/>
              <a:gd name="connsiteX8" fmla="*/ 314426 w 2498649"/>
              <a:gd name="connsiteY8" fmla="*/ 1962874 h 2439214"/>
              <a:gd name="connsiteX9" fmla="*/ 504926 w 2498649"/>
              <a:gd name="connsiteY9" fmla="*/ 2191474 h 2439214"/>
              <a:gd name="connsiteX10" fmla="*/ 847826 w 2498649"/>
              <a:gd name="connsiteY10" fmla="*/ 2362924 h 2439214"/>
              <a:gd name="connsiteX11" fmla="*/ 1409801 w 2498649"/>
              <a:gd name="connsiteY11" fmla="*/ 2439124 h 2439214"/>
              <a:gd name="connsiteX12" fmla="*/ 1657451 w 2498649"/>
              <a:gd name="connsiteY12" fmla="*/ 2372449 h 2439214"/>
              <a:gd name="connsiteX13" fmla="*/ 2047976 w 2498649"/>
              <a:gd name="connsiteY13" fmla="*/ 2143849 h 2439214"/>
              <a:gd name="connsiteX14" fmla="*/ 2267051 w 2498649"/>
              <a:gd name="connsiteY14" fmla="*/ 1800949 h 2439214"/>
              <a:gd name="connsiteX15" fmla="*/ 2448026 w 2498649"/>
              <a:gd name="connsiteY15" fmla="*/ 1429474 h 2439214"/>
              <a:gd name="connsiteX16" fmla="*/ 2495651 w 2498649"/>
              <a:gd name="connsiteY16" fmla="*/ 981799 h 2439214"/>
              <a:gd name="connsiteX17" fmla="*/ 2381351 w 2498649"/>
              <a:gd name="connsiteY17" fmla="*/ 486499 h 2439214"/>
              <a:gd name="connsiteX18" fmla="*/ 2038451 w 2498649"/>
              <a:gd name="connsiteY18" fmla="*/ 219799 h 2439214"/>
              <a:gd name="connsiteX19" fmla="*/ 1562201 w 2498649"/>
              <a:gd name="connsiteY19" fmla="*/ 67399 h 2439214"/>
              <a:gd name="connsiteX20" fmla="*/ 981176 w 2498649"/>
              <a:gd name="connsiteY20" fmla="*/ 724 h 2439214"/>
              <a:gd name="connsiteX21" fmla="*/ 581126 w 2498649"/>
              <a:gd name="connsiteY21" fmla="*/ 105499 h 2439214"/>
              <a:gd name="connsiteX22" fmla="*/ 447776 w 2498649"/>
              <a:gd name="connsiteY22" fmla="*/ 143599 h 243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8649" h="2439214">
                <a:moveTo>
                  <a:pt x="447776" y="143599"/>
                </a:moveTo>
                <a:cubicBezTo>
                  <a:pt x="403326" y="164237"/>
                  <a:pt x="358876" y="186462"/>
                  <a:pt x="314426" y="229324"/>
                </a:cubicBezTo>
                <a:cubicBezTo>
                  <a:pt x="269976" y="272186"/>
                  <a:pt x="220763" y="346799"/>
                  <a:pt x="181076" y="400774"/>
                </a:cubicBezTo>
                <a:cubicBezTo>
                  <a:pt x="141388" y="454749"/>
                  <a:pt x="101701" y="505549"/>
                  <a:pt x="76301" y="553174"/>
                </a:cubicBezTo>
                <a:cubicBezTo>
                  <a:pt x="50901" y="600799"/>
                  <a:pt x="41376" y="599211"/>
                  <a:pt x="28676" y="686524"/>
                </a:cubicBezTo>
                <a:cubicBezTo>
                  <a:pt x="15976" y="773837"/>
                  <a:pt x="-1487" y="962749"/>
                  <a:pt x="101" y="1077049"/>
                </a:cubicBezTo>
                <a:cubicBezTo>
                  <a:pt x="1688" y="1191349"/>
                  <a:pt x="9626" y="1269137"/>
                  <a:pt x="38201" y="1372324"/>
                </a:cubicBezTo>
                <a:cubicBezTo>
                  <a:pt x="66776" y="1475511"/>
                  <a:pt x="125514" y="1597749"/>
                  <a:pt x="171551" y="1696174"/>
                </a:cubicBezTo>
                <a:cubicBezTo>
                  <a:pt x="217588" y="1794599"/>
                  <a:pt x="258864" y="1880324"/>
                  <a:pt x="314426" y="1962874"/>
                </a:cubicBezTo>
                <a:cubicBezTo>
                  <a:pt x="369988" y="2045424"/>
                  <a:pt x="416026" y="2124799"/>
                  <a:pt x="504926" y="2191474"/>
                </a:cubicBezTo>
                <a:cubicBezTo>
                  <a:pt x="593826" y="2258149"/>
                  <a:pt x="697014" y="2321649"/>
                  <a:pt x="847826" y="2362924"/>
                </a:cubicBezTo>
                <a:cubicBezTo>
                  <a:pt x="998638" y="2404199"/>
                  <a:pt x="1274864" y="2437537"/>
                  <a:pt x="1409801" y="2439124"/>
                </a:cubicBezTo>
                <a:cubicBezTo>
                  <a:pt x="1544738" y="2440711"/>
                  <a:pt x="1551089" y="2421661"/>
                  <a:pt x="1657451" y="2372449"/>
                </a:cubicBezTo>
                <a:cubicBezTo>
                  <a:pt x="1763813" y="2323237"/>
                  <a:pt x="1946376" y="2239099"/>
                  <a:pt x="2047976" y="2143849"/>
                </a:cubicBezTo>
                <a:cubicBezTo>
                  <a:pt x="2149576" y="2048599"/>
                  <a:pt x="2200376" y="1920011"/>
                  <a:pt x="2267051" y="1800949"/>
                </a:cubicBezTo>
                <a:cubicBezTo>
                  <a:pt x="2333726" y="1681887"/>
                  <a:pt x="2409926" y="1565999"/>
                  <a:pt x="2448026" y="1429474"/>
                </a:cubicBezTo>
                <a:cubicBezTo>
                  <a:pt x="2486126" y="1292949"/>
                  <a:pt x="2506763" y="1138961"/>
                  <a:pt x="2495651" y="981799"/>
                </a:cubicBezTo>
                <a:cubicBezTo>
                  <a:pt x="2484539" y="824637"/>
                  <a:pt x="2457551" y="613499"/>
                  <a:pt x="2381351" y="486499"/>
                </a:cubicBezTo>
                <a:cubicBezTo>
                  <a:pt x="2305151" y="359499"/>
                  <a:pt x="2174976" y="289649"/>
                  <a:pt x="2038451" y="219799"/>
                </a:cubicBezTo>
                <a:cubicBezTo>
                  <a:pt x="1901926" y="149949"/>
                  <a:pt x="1738413" y="103911"/>
                  <a:pt x="1562201" y="67399"/>
                </a:cubicBezTo>
                <a:cubicBezTo>
                  <a:pt x="1385989" y="30887"/>
                  <a:pt x="1144689" y="-5626"/>
                  <a:pt x="981176" y="724"/>
                </a:cubicBezTo>
                <a:cubicBezTo>
                  <a:pt x="817664" y="7074"/>
                  <a:pt x="666851" y="81687"/>
                  <a:pt x="581126" y="105499"/>
                </a:cubicBezTo>
                <a:cubicBezTo>
                  <a:pt x="495401" y="129311"/>
                  <a:pt x="492226" y="122961"/>
                  <a:pt x="447776" y="143599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9A689-AD30-4942-A11A-D92BDB95EA20}"/>
              </a:ext>
            </a:extLst>
          </p:cNvPr>
          <p:cNvCxnSpPr>
            <a:stCxn id="48" idx="25"/>
            <a:endCxn id="48" idx="12"/>
          </p:cNvCxnSpPr>
          <p:nvPr/>
        </p:nvCxnSpPr>
        <p:spPr>
          <a:xfrm>
            <a:off x="4682532" y="2662813"/>
            <a:ext cx="10048" cy="2823587"/>
          </a:xfrm>
          <a:prstGeom prst="straightConnector1">
            <a:avLst/>
          </a:prstGeom>
          <a:ln w="6032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1E257A4B-39DA-43FD-A39F-FDD5A464D2DC}"/>
              </a:ext>
            </a:extLst>
          </p:cNvPr>
          <p:cNvCxnSpPr>
            <a:cxnSpLocks/>
          </p:cNvCxnSpPr>
          <p:nvPr/>
        </p:nvCxnSpPr>
        <p:spPr>
          <a:xfrm>
            <a:off x="7531030" y="2881502"/>
            <a:ext cx="19392" cy="2478921"/>
          </a:xfrm>
          <a:prstGeom prst="straightConnector1">
            <a:avLst/>
          </a:prstGeom>
          <a:ln w="6032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4CD6DF6D-0776-490A-8DE4-59F56A665E88}"/>
              </a:ext>
            </a:extLst>
          </p:cNvPr>
          <p:cNvCxnSpPr>
            <a:cxnSpLocks/>
          </p:cNvCxnSpPr>
          <p:nvPr/>
        </p:nvCxnSpPr>
        <p:spPr>
          <a:xfrm flipV="1">
            <a:off x="3995010" y="4292117"/>
            <a:ext cx="1603513" cy="6487"/>
          </a:xfrm>
          <a:prstGeom prst="straightConnector1">
            <a:avLst/>
          </a:prstGeom>
          <a:ln w="60325">
            <a:solidFill>
              <a:srgbClr val="0386F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3ACBF373-FB24-4E2B-980F-71C81218285A}"/>
              </a:ext>
            </a:extLst>
          </p:cNvPr>
          <p:cNvCxnSpPr>
            <a:cxnSpLocks/>
          </p:cNvCxnSpPr>
          <p:nvPr/>
        </p:nvCxnSpPr>
        <p:spPr>
          <a:xfrm>
            <a:off x="6308342" y="4071038"/>
            <a:ext cx="2533755" cy="3568"/>
          </a:xfrm>
          <a:prstGeom prst="straightConnector1">
            <a:avLst/>
          </a:prstGeom>
          <a:ln w="60325">
            <a:solidFill>
              <a:srgbClr val="0386F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074096A4-1814-4B08-B1DB-E8902C48AE65}"/>
              </a:ext>
            </a:extLst>
          </p:cNvPr>
          <p:cNvSpPr txBox="1"/>
          <p:nvPr/>
        </p:nvSpPr>
        <p:spPr>
          <a:xfrm>
            <a:off x="4678223" y="3422168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0B050"/>
                </a:solidFill>
              </a:rPr>
              <a:t>h</a:t>
            </a:r>
            <a:endParaRPr lang="en-US" sz="3500" b="1" dirty="0">
              <a:solidFill>
                <a:srgbClr val="00B050"/>
              </a:solidFill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337E621D-55D0-4C25-B697-D787C7C525E8}"/>
              </a:ext>
            </a:extLst>
          </p:cNvPr>
          <p:cNvSpPr txBox="1"/>
          <p:nvPr/>
        </p:nvSpPr>
        <p:spPr>
          <a:xfrm>
            <a:off x="7517159" y="3259936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0B050"/>
                </a:solidFill>
              </a:rPr>
              <a:t>h</a:t>
            </a:r>
            <a:endParaRPr lang="en-US" sz="3500" b="1" dirty="0">
              <a:solidFill>
                <a:srgbClr val="00B050"/>
              </a:solidFill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EFD94E3E-6B45-4535-B4DE-63AB4777400D}"/>
              </a:ext>
            </a:extLst>
          </p:cNvPr>
          <p:cNvSpPr txBox="1"/>
          <p:nvPr/>
        </p:nvSpPr>
        <p:spPr>
          <a:xfrm>
            <a:off x="4953286" y="4232542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386FD"/>
                </a:solidFill>
              </a:rPr>
              <a:t>L</a:t>
            </a:r>
            <a:endParaRPr lang="en-US" sz="3500" b="1" dirty="0">
              <a:solidFill>
                <a:srgbClr val="0386FD"/>
              </a:solidFill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B0A832EA-3475-489E-B3C6-4175FF70BC0E}"/>
              </a:ext>
            </a:extLst>
          </p:cNvPr>
          <p:cNvSpPr txBox="1"/>
          <p:nvPr/>
        </p:nvSpPr>
        <p:spPr>
          <a:xfrm>
            <a:off x="8076480" y="4004070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386FD"/>
                </a:solidFill>
              </a:rPr>
              <a:t>L</a:t>
            </a:r>
            <a:endParaRPr lang="en-US" sz="3500" b="1" dirty="0">
              <a:solidFill>
                <a:srgbClr val="0386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/>
      <p:bldP spid="1072" grpId="0"/>
      <p:bldP spid="1073" grpId="0"/>
      <p:bldP spid="107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A9D44D-EB2A-4AF1-B4A6-FB917AD2D979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FDB0D856-A75D-49AF-85CD-250F3325CA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A5ED1F-FC9B-4CD0-9FAC-2F2ECDF0EF7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9387C6-D4F0-47FF-B260-5576FF39954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DF7359-43C7-4751-B7EC-C00FEED580D0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CA2F1D5-94FC-43E5-9C96-ED6D3ADE5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D06A61-9E52-49BB-B19A-1C866471A16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C1DF8-DC0C-4771-B2F1-AE7B0222C0A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8D7C5C-A134-4F03-A725-1D4316AD17AB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F1643BB-FE3C-4BF1-88B5-0D44799C2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39D1F6-FE68-42CF-8803-6E6047852E8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643F48-BACE-4F5F-AB3D-EFA48601156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15AD11-E41B-4743-A282-C477881EC5F3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DE6C99B-86FE-40C1-AD68-2444F9EB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E7C5EE-884E-4FF1-A347-7541928F8FF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4A4AF6-8A08-4E11-AEBC-FC5C8959ECC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963F09-7E3A-4BA4-A231-3CD5D419B5DC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B7F6651-0E30-432B-9226-49FE5158D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61C499-C9EE-4F66-A668-6C8157684E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DB0A04-B5CB-42F8-A9EA-6B9D20F6082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08E48D-B241-4680-853C-248F6ABCC0F0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4A7B37-F02C-40A5-A8E0-846B97E6B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2B4D1A-338F-4E33-BE6B-1B916C2B61D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8D16E9-D034-4E56-B9B3-0CC21C9EBA2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5D3EB2-0448-461F-8524-76A72A3DE6A2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44477C-1ECA-4067-975E-0EFE2D9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C0E86F-D117-40A3-BA36-7711A58DDD2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5FBF7F-9C41-472F-BE95-9EEDE34AE82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818B96-EF6E-456A-81B4-63D7A3E6E817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13A890E-003F-4B73-A3EB-D92AF13C4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06926E-F904-444B-A358-90047436A7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12E274-3968-43AF-B9B1-F915D9235E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97D068-D243-4FBF-95A4-598DD689816F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9D94D88-9EF5-49AC-8F46-8609B97EA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2416E7-D857-4090-A092-CFE494829C6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95F744-A068-42DD-85A4-D2B095AED25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8B7B0B-F032-48CE-B353-79ACC4496754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7C51B0E-94AE-4DCE-8CB0-603AF8697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5B403A-71D0-4BE8-8726-0922D87CCF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C4950D-3579-4FE2-ACA8-D3461B18E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46269-41C2-42C0-B364-F1BD33AA59DD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D056ADC-698A-404A-8A39-AE75A3EEC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36B47C8-E747-4034-829E-60562B3EC1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D8F6971-0296-484D-83A5-4F5B5532AE7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8FC9F6-D150-48CD-99EE-F3A93BAECE3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45A4762-7718-4278-9179-B68B93527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1BEA97-4FA1-469E-93D5-DE7D1134171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6B8C73-CD7C-443B-B89E-C9A041F33B4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C49BCB-7E76-4B35-AA2F-1A23FA18E129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D86C953-585A-47D3-8058-63C7A3488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6639090-BA41-480C-9F1E-E3163443E04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DD1B90-0036-47BC-B2A5-46A0CC46B7A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8EB591-E5DD-48DD-A0F5-D60E8794E72A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DEB0901-00EE-403A-ABCC-D599EF4CC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654AEC-2EC1-4530-9BE0-DCFDBDF38C6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13F90C-2554-4D1F-9021-C8351D36EB9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FC0887-8587-4558-818B-4346DE477D43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047DE0E-2D39-4D2E-805C-1313AAEDC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1AC26F-60E5-4F40-BACF-CE6252D7632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15354A8-D964-48E3-8614-2D6B44715BA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4021682-FFF5-447D-B697-354A972B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2" y="2948422"/>
            <a:ext cx="916700" cy="98119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4D6DF9C1-B5DC-4C50-9660-A7DF28666DD6}"/>
              </a:ext>
            </a:extLst>
          </p:cNvPr>
          <p:cNvSpPr txBox="1"/>
          <p:nvPr/>
        </p:nvSpPr>
        <p:spPr>
          <a:xfrm>
            <a:off x="1651706" y="114642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136DC3-2FAB-49A9-A5D7-CFAFCEA5EB26}"/>
              </a:ext>
            </a:extLst>
          </p:cNvPr>
          <p:cNvSpPr txBox="1"/>
          <p:nvPr/>
        </p:nvSpPr>
        <p:spPr>
          <a:xfrm>
            <a:off x="1536073" y="225626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12FDF-44BC-4132-AFED-0DD2EF858F6A}"/>
              </a:ext>
            </a:extLst>
          </p:cNvPr>
          <p:cNvSpPr txBox="1"/>
          <p:nvPr/>
        </p:nvSpPr>
        <p:spPr>
          <a:xfrm>
            <a:off x="1525782" y="333379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07705B-C98C-4CB0-8E6A-15BBD77BE765}"/>
              </a:ext>
            </a:extLst>
          </p:cNvPr>
          <p:cNvSpPr txBox="1"/>
          <p:nvPr/>
        </p:nvSpPr>
        <p:spPr>
          <a:xfrm>
            <a:off x="1525782" y="442006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9B9A70-9175-4892-B633-7472AE11935D}"/>
              </a:ext>
            </a:extLst>
          </p:cNvPr>
          <p:cNvSpPr txBox="1"/>
          <p:nvPr/>
        </p:nvSpPr>
        <p:spPr>
          <a:xfrm>
            <a:off x="1597977" y="54976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FEC4A3E-623F-4E7E-9F65-DF78BDD2DBCA}"/>
              </a:ext>
            </a:extLst>
          </p:cNvPr>
          <p:cNvSpPr txBox="1"/>
          <p:nvPr/>
        </p:nvSpPr>
        <p:spPr>
          <a:xfrm>
            <a:off x="9713283" y="3446667"/>
            <a:ext cx="6892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0.3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7331055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A9D44D-EB2A-4AF1-B4A6-FB917AD2D979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FDB0D856-A75D-49AF-85CD-250F3325CA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A5ED1F-FC9B-4CD0-9FAC-2F2ECDF0EF7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9387C6-D4F0-47FF-B260-5576FF39954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DF7359-43C7-4751-B7EC-C00FEED580D0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CA2F1D5-94FC-43E5-9C96-ED6D3ADE5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D06A61-9E52-49BB-B19A-1C866471A16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C1DF8-DC0C-4771-B2F1-AE7B0222C0A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8D7C5C-A134-4F03-A725-1D4316AD17AB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F1643BB-FE3C-4BF1-88B5-0D44799C2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39D1F6-FE68-42CF-8803-6E6047852E8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643F48-BACE-4F5F-AB3D-EFA48601156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15AD11-E41B-4743-A282-C477881EC5F3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DE6C99B-86FE-40C1-AD68-2444F9EB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E7C5EE-884E-4FF1-A347-7541928F8FF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4A4AF6-8A08-4E11-AEBC-FC5C8959ECC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963F09-7E3A-4BA4-A231-3CD5D419B5DC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B7F6651-0E30-432B-9226-49FE5158D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61C499-C9EE-4F66-A668-6C8157684E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DB0A04-B5CB-42F8-A9EA-6B9D20F6082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08E48D-B241-4680-853C-248F6ABCC0F0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4A7B37-F02C-40A5-A8E0-846B97E6B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2B4D1A-338F-4E33-BE6B-1B916C2B61D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8D16E9-D034-4E56-B9B3-0CC21C9EBA2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5D3EB2-0448-461F-8524-76A72A3DE6A2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44477C-1ECA-4067-975E-0EFE2D9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C0E86F-D117-40A3-BA36-7711A58DDD2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5FBF7F-9C41-472F-BE95-9EEDE34AE82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818B96-EF6E-456A-81B4-63D7A3E6E817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13A890E-003F-4B73-A3EB-D92AF13C4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06926E-F904-444B-A358-90047436A7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12E274-3968-43AF-B9B1-F915D9235E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97D068-D243-4FBF-95A4-598DD689816F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9D94D88-9EF5-49AC-8F46-8609B97EA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2416E7-D857-4090-A092-CFE494829C6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95F744-A068-42DD-85A4-D2B095AED25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8B7B0B-F032-48CE-B353-79ACC4496754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7C51B0E-94AE-4DCE-8CB0-603AF8697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5B403A-71D0-4BE8-8726-0922D87CCF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C4950D-3579-4FE2-ACA8-D3461B18E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46269-41C2-42C0-B364-F1BD33AA59DD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D056ADC-698A-404A-8A39-AE75A3EEC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36B47C8-E747-4034-829E-60562B3EC1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D8F6971-0296-484D-83A5-4F5B5532AE7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8FC9F6-D150-48CD-99EE-F3A93BAECE3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45A4762-7718-4278-9179-B68B93527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1BEA97-4FA1-469E-93D5-DE7D1134171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6B8C73-CD7C-443B-B89E-C9A041F33B4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C49BCB-7E76-4B35-AA2F-1A23FA18E129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D86C953-585A-47D3-8058-63C7A3488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6639090-BA41-480C-9F1E-E3163443E04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DD1B90-0036-47BC-B2A5-46A0CC46B7A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8EB591-E5DD-48DD-A0F5-D60E8794E72A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DEB0901-00EE-403A-ABCC-D599EF4CC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654AEC-2EC1-4530-9BE0-DCFDBDF38C6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13F90C-2554-4D1F-9021-C8351D36EB9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FC0887-8587-4558-818B-4346DE477D43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047DE0E-2D39-4D2E-805C-1313AAEDC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1AC26F-60E5-4F40-BACF-CE6252D7632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15354A8-D964-48E3-8614-2D6B44715BA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4021682-FFF5-447D-B697-354A972B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2" y="2948422"/>
            <a:ext cx="916700" cy="98119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4D6DF9C1-B5DC-4C50-9660-A7DF28666DD6}"/>
              </a:ext>
            </a:extLst>
          </p:cNvPr>
          <p:cNvSpPr txBox="1"/>
          <p:nvPr/>
        </p:nvSpPr>
        <p:spPr>
          <a:xfrm>
            <a:off x="1651706" y="114642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136DC3-2FAB-49A9-A5D7-CFAFCEA5EB26}"/>
              </a:ext>
            </a:extLst>
          </p:cNvPr>
          <p:cNvSpPr txBox="1"/>
          <p:nvPr/>
        </p:nvSpPr>
        <p:spPr>
          <a:xfrm>
            <a:off x="1536073" y="225626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12FDF-44BC-4132-AFED-0DD2EF858F6A}"/>
              </a:ext>
            </a:extLst>
          </p:cNvPr>
          <p:cNvSpPr txBox="1"/>
          <p:nvPr/>
        </p:nvSpPr>
        <p:spPr>
          <a:xfrm>
            <a:off x="1525782" y="333379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07705B-C98C-4CB0-8E6A-15BBD77BE765}"/>
              </a:ext>
            </a:extLst>
          </p:cNvPr>
          <p:cNvSpPr txBox="1"/>
          <p:nvPr/>
        </p:nvSpPr>
        <p:spPr>
          <a:xfrm>
            <a:off x="1525782" y="442006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9B9A70-9175-4892-B633-7472AE11935D}"/>
              </a:ext>
            </a:extLst>
          </p:cNvPr>
          <p:cNvSpPr txBox="1"/>
          <p:nvPr/>
        </p:nvSpPr>
        <p:spPr>
          <a:xfrm>
            <a:off x="1597977" y="54976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FEC4A3E-623F-4E7E-9F65-DF78BDD2DBCA}"/>
                  </a:ext>
                </a:extLst>
              </p:cNvPr>
              <p:cNvSpPr txBox="1"/>
              <p:nvPr/>
            </p:nvSpPr>
            <p:spPr>
              <a:xfrm>
                <a:off x="8492376" y="3436252"/>
                <a:ext cx="24521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=1 −0.3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FEC4A3E-623F-4E7E-9F65-DF78BDD2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376" y="3436252"/>
                <a:ext cx="245215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7038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A9D44D-EB2A-4AF1-B4A6-FB917AD2D979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FDB0D856-A75D-49AF-85CD-250F3325CA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A5ED1F-FC9B-4CD0-9FAC-2F2ECDF0EF7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9387C6-D4F0-47FF-B260-5576FF39954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DF7359-43C7-4751-B7EC-C00FEED580D0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CA2F1D5-94FC-43E5-9C96-ED6D3ADE5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D06A61-9E52-49BB-B19A-1C866471A16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C1DF8-DC0C-4771-B2F1-AE7B0222C0A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8D7C5C-A134-4F03-A725-1D4316AD17AB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F1643BB-FE3C-4BF1-88B5-0D44799C2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39D1F6-FE68-42CF-8803-6E6047852E8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643F48-BACE-4F5F-AB3D-EFA48601156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15AD11-E41B-4743-A282-C477881EC5F3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DE6C99B-86FE-40C1-AD68-2444F9EB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E7C5EE-884E-4FF1-A347-7541928F8FF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4A4AF6-8A08-4E11-AEBC-FC5C8959ECC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963F09-7E3A-4BA4-A231-3CD5D419B5DC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B7F6651-0E30-432B-9226-49FE5158D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61C499-C9EE-4F66-A668-6C8157684E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DB0A04-B5CB-42F8-A9EA-6B9D20F6082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08E48D-B241-4680-853C-248F6ABCC0F0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4A7B37-F02C-40A5-A8E0-846B97E6B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2B4D1A-338F-4E33-BE6B-1B916C2B61D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8D16E9-D034-4E56-B9B3-0CC21C9EBA2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5D3EB2-0448-461F-8524-76A72A3DE6A2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44477C-1ECA-4067-975E-0EFE2D9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C0E86F-D117-40A3-BA36-7711A58DDD2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5FBF7F-9C41-472F-BE95-9EEDE34AE82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818B96-EF6E-456A-81B4-63D7A3E6E817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13A890E-003F-4B73-A3EB-D92AF13C4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06926E-F904-444B-A358-90047436A7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12E274-3968-43AF-B9B1-F915D9235E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97D068-D243-4FBF-95A4-598DD689816F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9D94D88-9EF5-49AC-8F46-8609B97EA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2416E7-D857-4090-A092-CFE494829C6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95F744-A068-42DD-85A4-D2B095AED25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8B7B0B-F032-48CE-B353-79ACC4496754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7C51B0E-94AE-4DCE-8CB0-603AF8697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5B403A-71D0-4BE8-8726-0922D87CCF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C4950D-3579-4FE2-ACA8-D3461B18E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46269-41C2-42C0-B364-F1BD33AA59DD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D056ADC-698A-404A-8A39-AE75A3EEC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36B47C8-E747-4034-829E-60562B3EC1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D8F6971-0296-484D-83A5-4F5B5532AE7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8FC9F6-D150-48CD-99EE-F3A93BAECE3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45A4762-7718-4278-9179-B68B93527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1BEA97-4FA1-469E-93D5-DE7D1134171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6B8C73-CD7C-443B-B89E-C9A041F33B4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C49BCB-7E76-4B35-AA2F-1A23FA18E129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D86C953-585A-47D3-8058-63C7A3488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6639090-BA41-480C-9F1E-E3163443E04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DD1B90-0036-47BC-B2A5-46A0CC46B7A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8EB591-E5DD-48DD-A0F5-D60E8794E72A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DEB0901-00EE-403A-ABCC-D599EF4CC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654AEC-2EC1-4530-9BE0-DCFDBDF38C6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13F90C-2554-4D1F-9021-C8351D36EB9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FC0887-8587-4558-818B-4346DE477D43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047DE0E-2D39-4D2E-805C-1313AAEDC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1AC26F-60E5-4F40-BACF-CE6252D7632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15354A8-D964-48E3-8614-2D6B44715BA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4021682-FFF5-447D-B697-354A972B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2" y="2948422"/>
            <a:ext cx="916700" cy="98119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4D6DF9C1-B5DC-4C50-9660-A7DF28666DD6}"/>
              </a:ext>
            </a:extLst>
          </p:cNvPr>
          <p:cNvSpPr txBox="1"/>
          <p:nvPr/>
        </p:nvSpPr>
        <p:spPr>
          <a:xfrm>
            <a:off x="1651706" y="114642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136DC3-2FAB-49A9-A5D7-CFAFCEA5EB26}"/>
              </a:ext>
            </a:extLst>
          </p:cNvPr>
          <p:cNvSpPr txBox="1"/>
          <p:nvPr/>
        </p:nvSpPr>
        <p:spPr>
          <a:xfrm>
            <a:off x="1536073" y="225626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12FDF-44BC-4132-AFED-0DD2EF858F6A}"/>
              </a:ext>
            </a:extLst>
          </p:cNvPr>
          <p:cNvSpPr txBox="1"/>
          <p:nvPr/>
        </p:nvSpPr>
        <p:spPr>
          <a:xfrm>
            <a:off x="1525782" y="333379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07705B-C98C-4CB0-8E6A-15BBD77BE765}"/>
              </a:ext>
            </a:extLst>
          </p:cNvPr>
          <p:cNvSpPr txBox="1"/>
          <p:nvPr/>
        </p:nvSpPr>
        <p:spPr>
          <a:xfrm>
            <a:off x="1525782" y="442006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9B9A70-9175-4892-B633-7472AE11935D}"/>
              </a:ext>
            </a:extLst>
          </p:cNvPr>
          <p:cNvSpPr txBox="1"/>
          <p:nvPr/>
        </p:nvSpPr>
        <p:spPr>
          <a:xfrm>
            <a:off x="1597977" y="54976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FEC4A3E-623F-4E7E-9F65-DF78BDD2DBCA}"/>
                  </a:ext>
                </a:extLst>
              </p:cNvPr>
              <p:cNvSpPr txBox="1"/>
              <p:nvPr/>
            </p:nvSpPr>
            <p:spPr>
              <a:xfrm>
                <a:off x="8492376" y="3436252"/>
                <a:ext cx="24521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FEC4A3E-623F-4E7E-9F65-DF78BDD2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376" y="3436252"/>
                <a:ext cx="245215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6064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A9D44D-EB2A-4AF1-B4A6-FB917AD2D979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FDB0D856-A75D-49AF-85CD-250F3325CA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A5ED1F-FC9B-4CD0-9FAC-2F2ECDF0EF7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9387C6-D4F0-47FF-B260-5576FF39954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DF7359-43C7-4751-B7EC-C00FEED580D0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CA2F1D5-94FC-43E5-9C96-ED6D3ADE5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D06A61-9E52-49BB-B19A-1C866471A16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C1DF8-DC0C-4771-B2F1-AE7B0222C0A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8D7C5C-A134-4F03-A725-1D4316AD17AB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F1643BB-FE3C-4BF1-88B5-0D44799C2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39D1F6-FE68-42CF-8803-6E6047852E8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643F48-BACE-4F5F-AB3D-EFA48601156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15AD11-E41B-4743-A282-C477881EC5F3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DE6C99B-86FE-40C1-AD68-2444F9EB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E7C5EE-884E-4FF1-A347-7541928F8FF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4A4AF6-8A08-4E11-AEBC-FC5C8959ECC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963F09-7E3A-4BA4-A231-3CD5D419B5DC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B7F6651-0E30-432B-9226-49FE5158D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61C499-C9EE-4F66-A668-6C8157684E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DB0A04-B5CB-42F8-A9EA-6B9D20F6082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08E48D-B241-4680-853C-248F6ABCC0F0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4A7B37-F02C-40A5-A8E0-846B97E6B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2B4D1A-338F-4E33-BE6B-1B916C2B61D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8D16E9-D034-4E56-B9B3-0CC21C9EBA2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5D3EB2-0448-461F-8524-76A72A3DE6A2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44477C-1ECA-4067-975E-0EFE2D9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C0E86F-D117-40A3-BA36-7711A58DDD2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5FBF7F-9C41-472F-BE95-9EEDE34AE82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818B96-EF6E-456A-81B4-63D7A3E6E817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13A890E-003F-4B73-A3EB-D92AF13C4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06926E-F904-444B-A358-90047436A7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12E274-3968-43AF-B9B1-F915D9235E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97D068-D243-4FBF-95A4-598DD689816F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9D94D88-9EF5-49AC-8F46-8609B97EA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2416E7-D857-4090-A092-CFE494829C6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95F744-A068-42DD-85A4-D2B095AED25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8B7B0B-F032-48CE-B353-79ACC4496754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7C51B0E-94AE-4DCE-8CB0-603AF8697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5B403A-71D0-4BE8-8726-0922D87CCF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C4950D-3579-4FE2-ACA8-D3461B18E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46269-41C2-42C0-B364-F1BD33AA59DD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D056ADC-698A-404A-8A39-AE75A3EEC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36B47C8-E747-4034-829E-60562B3EC1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D8F6971-0296-484D-83A5-4F5B5532AE7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8FC9F6-D150-48CD-99EE-F3A93BAECE3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45A4762-7718-4278-9179-B68B93527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1BEA97-4FA1-469E-93D5-DE7D1134171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6B8C73-CD7C-443B-B89E-C9A041F33B4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C49BCB-7E76-4B35-AA2F-1A23FA18E129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D86C953-585A-47D3-8058-63C7A3488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6639090-BA41-480C-9F1E-E3163443E04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DD1B90-0036-47BC-B2A5-46A0CC46B7A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8EB591-E5DD-48DD-A0F5-D60E8794E72A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DEB0901-00EE-403A-ABCC-D599EF4CC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654AEC-2EC1-4530-9BE0-DCFDBDF38C6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13F90C-2554-4D1F-9021-C8351D36EB9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FC0887-8587-4558-818B-4346DE477D43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047DE0E-2D39-4D2E-805C-1313AAEDC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1AC26F-60E5-4F40-BACF-CE6252D7632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15354A8-D964-48E3-8614-2D6B44715BA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4021682-FFF5-447D-B697-354A972B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2" y="2948422"/>
            <a:ext cx="916700" cy="98119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4D6DF9C1-B5DC-4C50-9660-A7DF28666DD6}"/>
              </a:ext>
            </a:extLst>
          </p:cNvPr>
          <p:cNvSpPr txBox="1"/>
          <p:nvPr/>
        </p:nvSpPr>
        <p:spPr>
          <a:xfrm>
            <a:off x="1651706" y="114642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136DC3-2FAB-49A9-A5D7-CFAFCEA5EB26}"/>
              </a:ext>
            </a:extLst>
          </p:cNvPr>
          <p:cNvSpPr txBox="1"/>
          <p:nvPr/>
        </p:nvSpPr>
        <p:spPr>
          <a:xfrm>
            <a:off x="1536073" y="225626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12FDF-44BC-4132-AFED-0DD2EF858F6A}"/>
              </a:ext>
            </a:extLst>
          </p:cNvPr>
          <p:cNvSpPr txBox="1"/>
          <p:nvPr/>
        </p:nvSpPr>
        <p:spPr>
          <a:xfrm>
            <a:off x="1525782" y="333379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07705B-C98C-4CB0-8E6A-15BBD77BE765}"/>
              </a:ext>
            </a:extLst>
          </p:cNvPr>
          <p:cNvSpPr txBox="1"/>
          <p:nvPr/>
        </p:nvSpPr>
        <p:spPr>
          <a:xfrm>
            <a:off x="1525782" y="442006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9B9A70-9175-4892-B633-7472AE11935D}"/>
              </a:ext>
            </a:extLst>
          </p:cNvPr>
          <p:cNvSpPr txBox="1"/>
          <p:nvPr/>
        </p:nvSpPr>
        <p:spPr>
          <a:xfrm>
            <a:off x="1597977" y="54976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FEC4A3E-623F-4E7E-9F65-DF78BDD2DBCA}"/>
                  </a:ext>
                </a:extLst>
              </p:cNvPr>
              <p:cNvSpPr txBox="1"/>
              <p:nvPr/>
            </p:nvSpPr>
            <p:spPr>
              <a:xfrm>
                <a:off x="8966596" y="3426482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FEC4A3E-623F-4E7E-9F65-DF78BDD2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6596" y="3426482"/>
                <a:ext cx="10554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47FD5D7-1C96-4FE5-B260-CEAE972FE8EE}"/>
              </a:ext>
            </a:extLst>
          </p:cNvPr>
          <p:cNvSpPr txBox="1"/>
          <p:nvPr/>
        </p:nvSpPr>
        <p:spPr>
          <a:xfrm>
            <a:off x="7610475" y="2810260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</a:t>
            </a:r>
            <a:r>
              <a:rPr lang="en-CA" baseline="-25000" dirty="0"/>
              <a:t>i</a:t>
            </a:r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49AE131-4690-4C00-8F45-A1F600C32B8D}"/>
              </a:ext>
            </a:extLst>
          </p:cNvPr>
          <p:cNvSpPr txBox="1"/>
          <p:nvPr/>
        </p:nvSpPr>
        <p:spPr>
          <a:xfrm>
            <a:off x="7762874" y="3786476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W</a:t>
            </a:r>
            <a:r>
              <a:rPr lang="en-CA" baseline="-25000" dirty="0" err="1"/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852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A9D44D-EB2A-4AF1-B4A6-FB917AD2D979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FDB0D856-A75D-49AF-85CD-250F3325CA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A5ED1F-FC9B-4CD0-9FAC-2F2ECDF0EF7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9387C6-D4F0-47FF-B260-5576FF39954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DF7359-43C7-4751-B7EC-C00FEED580D0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CA2F1D5-94FC-43E5-9C96-ED6D3ADE5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D06A61-9E52-49BB-B19A-1C866471A16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C1DF8-DC0C-4771-B2F1-AE7B0222C0A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8D7C5C-A134-4F03-A725-1D4316AD17AB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F1643BB-FE3C-4BF1-88B5-0D44799C2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39D1F6-FE68-42CF-8803-6E6047852E8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643F48-BACE-4F5F-AB3D-EFA48601156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15AD11-E41B-4743-A282-C477881EC5F3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DE6C99B-86FE-40C1-AD68-2444F9EB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E7C5EE-884E-4FF1-A347-7541928F8FF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4A4AF6-8A08-4E11-AEBC-FC5C8959ECC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963F09-7E3A-4BA4-A231-3CD5D419B5DC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B7F6651-0E30-432B-9226-49FE5158D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61C499-C9EE-4F66-A668-6C8157684E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DB0A04-B5CB-42F8-A9EA-6B9D20F6082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08E48D-B241-4680-853C-248F6ABCC0F0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4A7B37-F02C-40A5-A8E0-846B97E6B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2B4D1A-338F-4E33-BE6B-1B916C2B61D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8D16E9-D034-4E56-B9B3-0CC21C9EBA2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5D3EB2-0448-461F-8524-76A72A3DE6A2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44477C-1ECA-4067-975E-0EFE2D9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C0E86F-D117-40A3-BA36-7711A58DDD2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5FBF7F-9C41-472F-BE95-9EEDE34AE82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818B96-EF6E-456A-81B4-63D7A3E6E817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13A890E-003F-4B73-A3EB-D92AF13C4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06926E-F904-444B-A358-90047436A7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12E274-3968-43AF-B9B1-F915D9235E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97D068-D243-4FBF-95A4-598DD689816F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9D94D88-9EF5-49AC-8F46-8609B97EA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2416E7-D857-4090-A092-CFE494829C6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95F744-A068-42DD-85A4-D2B095AED25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8B7B0B-F032-48CE-B353-79ACC4496754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7C51B0E-94AE-4DCE-8CB0-603AF8697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5B403A-71D0-4BE8-8726-0922D87CCF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C4950D-3579-4FE2-ACA8-D3461B18E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46269-41C2-42C0-B364-F1BD33AA59DD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D056ADC-698A-404A-8A39-AE75A3EEC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36B47C8-E747-4034-829E-60562B3EC1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D8F6971-0296-484D-83A5-4F5B5532AE7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8FC9F6-D150-48CD-99EE-F3A93BAECE3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45A4762-7718-4278-9179-B68B93527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1BEA97-4FA1-469E-93D5-DE7D1134171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6B8C73-CD7C-443B-B89E-C9A041F33B4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C49BCB-7E76-4B35-AA2F-1A23FA18E129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D86C953-585A-47D3-8058-63C7A3488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6639090-BA41-480C-9F1E-E3163443E04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DD1B90-0036-47BC-B2A5-46A0CC46B7A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8EB591-E5DD-48DD-A0F5-D60E8794E72A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DEB0901-00EE-403A-ABCC-D599EF4CC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654AEC-2EC1-4530-9BE0-DCFDBDF38C6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13F90C-2554-4D1F-9021-C8351D36EB9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FC0887-8587-4558-818B-4346DE477D43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047DE0E-2D39-4D2E-805C-1313AAEDC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1AC26F-60E5-4F40-BACF-CE6252D7632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15354A8-D964-48E3-8614-2D6B44715BA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4021682-FFF5-447D-B697-354A972B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2" y="2948422"/>
            <a:ext cx="916700" cy="98119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4D6DF9C1-B5DC-4C50-9660-A7DF28666DD6}"/>
              </a:ext>
            </a:extLst>
          </p:cNvPr>
          <p:cNvSpPr txBox="1"/>
          <p:nvPr/>
        </p:nvSpPr>
        <p:spPr>
          <a:xfrm>
            <a:off x="1651706" y="114642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136DC3-2FAB-49A9-A5D7-CFAFCEA5EB26}"/>
              </a:ext>
            </a:extLst>
          </p:cNvPr>
          <p:cNvSpPr txBox="1"/>
          <p:nvPr/>
        </p:nvSpPr>
        <p:spPr>
          <a:xfrm>
            <a:off x="1536073" y="225626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12FDF-44BC-4132-AFED-0DD2EF858F6A}"/>
              </a:ext>
            </a:extLst>
          </p:cNvPr>
          <p:cNvSpPr txBox="1"/>
          <p:nvPr/>
        </p:nvSpPr>
        <p:spPr>
          <a:xfrm>
            <a:off x="1525782" y="333379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07705B-C98C-4CB0-8E6A-15BBD77BE765}"/>
              </a:ext>
            </a:extLst>
          </p:cNvPr>
          <p:cNvSpPr txBox="1"/>
          <p:nvPr/>
        </p:nvSpPr>
        <p:spPr>
          <a:xfrm>
            <a:off x="1525782" y="442006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9B9A70-9175-4892-B633-7472AE11935D}"/>
              </a:ext>
            </a:extLst>
          </p:cNvPr>
          <p:cNvSpPr txBox="1"/>
          <p:nvPr/>
        </p:nvSpPr>
        <p:spPr>
          <a:xfrm>
            <a:off x="1597977" y="54976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FEC4A3E-623F-4E7E-9F65-DF78BDD2DBCA}"/>
                  </a:ext>
                </a:extLst>
              </p:cNvPr>
              <p:cNvSpPr txBox="1"/>
              <p:nvPr/>
            </p:nvSpPr>
            <p:spPr>
              <a:xfrm>
                <a:off x="9099790" y="3444837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FEC4A3E-623F-4E7E-9F65-DF78BDD2D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790" y="3444837"/>
                <a:ext cx="10554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FB088D92-542E-4864-A06C-22F1EF0A27D3}"/>
              </a:ext>
            </a:extLst>
          </p:cNvPr>
          <p:cNvSpPr txBox="1"/>
          <p:nvPr/>
        </p:nvSpPr>
        <p:spPr>
          <a:xfrm>
            <a:off x="7610475" y="2810260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</a:t>
            </a:r>
            <a:r>
              <a:rPr lang="en-CA" baseline="-25000" dirty="0"/>
              <a:t>i</a:t>
            </a:r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A1496F7-FFEA-449B-A025-E522F26BA6E0}"/>
              </a:ext>
            </a:extLst>
          </p:cNvPr>
          <p:cNvSpPr txBox="1"/>
          <p:nvPr/>
        </p:nvSpPr>
        <p:spPr>
          <a:xfrm>
            <a:off x="7762874" y="3786476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W</a:t>
            </a:r>
            <a:r>
              <a:rPr lang="en-CA" baseline="-25000" dirty="0" err="1"/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8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-0.07942 0.0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3" y="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A9D44D-EB2A-4AF1-B4A6-FB917AD2D979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FDB0D856-A75D-49AF-85CD-250F3325CA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A5ED1F-FC9B-4CD0-9FAC-2F2ECDF0EF7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9387C6-D4F0-47FF-B260-5576FF39954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DF7359-43C7-4751-B7EC-C00FEED580D0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CA2F1D5-94FC-43E5-9C96-ED6D3ADE5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D06A61-9E52-49BB-B19A-1C866471A16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C1DF8-DC0C-4771-B2F1-AE7B0222C0A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8D7C5C-A134-4F03-A725-1D4316AD17AB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F1643BB-FE3C-4BF1-88B5-0D44799C2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39D1F6-FE68-42CF-8803-6E6047852E8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643F48-BACE-4F5F-AB3D-EFA48601156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15AD11-E41B-4743-A282-C477881EC5F3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DE6C99B-86FE-40C1-AD68-2444F9EB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E7C5EE-884E-4FF1-A347-7541928F8FF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4A4AF6-8A08-4E11-AEBC-FC5C8959ECC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963F09-7E3A-4BA4-A231-3CD5D419B5DC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B7F6651-0E30-432B-9226-49FE5158D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61C499-C9EE-4F66-A668-6C8157684E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DB0A04-B5CB-42F8-A9EA-6B9D20F6082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08E48D-B241-4680-853C-248F6ABCC0F0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4A7B37-F02C-40A5-A8E0-846B97E6B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2B4D1A-338F-4E33-BE6B-1B916C2B61D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8D16E9-D034-4E56-B9B3-0CC21C9EBA2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5D3EB2-0448-461F-8524-76A72A3DE6A2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44477C-1ECA-4067-975E-0EFE2D9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C0E86F-D117-40A3-BA36-7711A58DDD2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5FBF7F-9C41-472F-BE95-9EEDE34AE82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818B96-EF6E-456A-81B4-63D7A3E6E817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13A890E-003F-4B73-A3EB-D92AF13C4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06926E-F904-444B-A358-90047436A7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12E274-3968-43AF-B9B1-F915D9235E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97D068-D243-4FBF-95A4-598DD689816F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9D94D88-9EF5-49AC-8F46-8609B97EA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2416E7-D857-4090-A092-CFE494829C6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95F744-A068-42DD-85A4-D2B095AED25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8B7B0B-F032-48CE-B353-79ACC4496754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7C51B0E-94AE-4DCE-8CB0-603AF8697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5B403A-71D0-4BE8-8726-0922D87CCF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C4950D-3579-4FE2-ACA8-D3461B18E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46269-41C2-42C0-B364-F1BD33AA59DD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D056ADC-698A-404A-8A39-AE75A3EEC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36B47C8-E747-4034-829E-60562B3EC1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D8F6971-0296-484D-83A5-4F5B5532AE7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8FC9F6-D150-48CD-99EE-F3A93BAECE3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45A4762-7718-4278-9179-B68B93527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1BEA97-4FA1-469E-93D5-DE7D1134171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6B8C73-CD7C-443B-B89E-C9A041F33B4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C49BCB-7E76-4B35-AA2F-1A23FA18E129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D86C953-585A-47D3-8058-63C7A3488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6639090-BA41-480C-9F1E-E3163443E04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DD1B90-0036-47BC-B2A5-46A0CC46B7A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8EB591-E5DD-48DD-A0F5-D60E8794E72A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DEB0901-00EE-403A-ABCC-D599EF4CC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654AEC-2EC1-4530-9BE0-DCFDBDF38C6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13F90C-2554-4D1F-9021-C8351D36EB9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FC0887-8587-4558-818B-4346DE477D43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047DE0E-2D39-4D2E-805C-1313AAEDC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1AC26F-60E5-4F40-BACF-CE6252D7632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15354A8-D964-48E3-8614-2D6B44715BA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4021682-FFF5-447D-B697-354A972B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2" y="2948422"/>
            <a:ext cx="916700" cy="98119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4D6DF9C1-B5DC-4C50-9660-A7DF28666DD6}"/>
              </a:ext>
            </a:extLst>
          </p:cNvPr>
          <p:cNvSpPr txBox="1"/>
          <p:nvPr/>
        </p:nvSpPr>
        <p:spPr>
          <a:xfrm>
            <a:off x="1651706" y="114642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136DC3-2FAB-49A9-A5D7-CFAFCEA5EB26}"/>
              </a:ext>
            </a:extLst>
          </p:cNvPr>
          <p:cNvSpPr txBox="1"/>
          <p:nvPr/>
        </p:nvSpPr>
        <p:spPr>
          <a:xfrm>
            <a:off x="1536073" y="225626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12FDF-44BC-4132-AFED-0DD2EF858F6A}"/>
              </a:ext>
            </a:extLst>
          </p:cNvPr>
          <p:cNvSpPr txBox="1"/>
          <p:nvPr/>
        </p:nvSpPr>
        <p:spPr>
          <a:xfrm>
            <a:off x="1525782" y="333379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07705B-C98C-4CB0-8E6A-15BBD77BE765}"/>
              </a:ext>
            </a:extLst>
          </p:cNvPr>
          <p:cNvSpPr txBox="1"/>
          <p:nvPr/>
        </p:nvSpPr>
        <p:spPr>
          <a:xfrm>
            <a:off x="1525782" y="442006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9B9A70-9175-4892-B633-7472AE11935D}"/>
              </a:ext>
            </a:extLst>
          </p:cNvPr>
          <p:cNvSpPr txBox="1"/>
          <p:nvPr/>
        </p:nvSpPr>
        <p:spPr>
          <a:xfrm>
            <a:off x="1597977" y="54976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94FB0E-C042-4A7B-AE48-9922E2C1868C}"/>
                  </a:ext>
                </a:extLst>
              </p:cNvPr>
              <p:cNvSpPr txBox="1"/>
              <p:nvPr/>
            </p:nvSpPr>
            <p:spPr>
              <a:xfrm>
                <a:off x="8153333" y="3690774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94FB0E-C042-4A7B-AE48-9922E2C1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33" y="3690774"/>
                <a:ext cx="10554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C297A09-FED5-4F9C-B2D0-1E3A3231D0B9}"/>
                  </a:ext>
                </a:extLst>
              </p:cNvPr>
              <p:cNvSpPr txBox="1"/>
              <p:nvPr/>
            </p:nvSpPr>
            <p:spPr>
              <a:xfrm>
                <a:off x="8158605" y="3693365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C297A09-FED5-4F9C-B2D0-1E3A3231D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605" y="3693365"/>
                <a:ext cx="105544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E52D742C-EF6A-471A-A714-B00C3669D24F}"/>
              </a:ext>
            </a:extLst>
          </p:cNvPr>
          <p:cNvSpPr txBox="1"/>
          <p:nvPr/>
        </p:nvSpPr>
        <p:spPr>
          <a:xfrm>
            <a:off x="7610475" y="2810260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</a:t>
            </a:r>
            <a:r>
              <a:rPr lang="en-CA" baseline="-25000" dirty="0"/>
              <a:t>i</a:t>
            </a:r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D458673-031A-4E2A-8C01-00D5BFBDA242}"/>
              </a:ext>
            </a:extLst>
          </p:cNvPr>
          <p:cNvSpPr txBox="1"/>
          <p:nvPr/>
        </p:nvSpPr>
        <p:spPr>
          <a:xfrm>
            <a:off x="7762874" y="3786476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W</a:t>
            </a:r>
            <a:r>
              <a:rPr lang="en-CA" baseline="-25000" dirty="0" err="1"/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9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07407E-6 L 2.08333E-7 0.00024 L -0.0237 -0.08333 L -0.03359 -0.08333 L -0.14049 -0.1002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31" y="-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8.33333E-7 0.00023 L -0.01354 -1.11111E-6 L -0.1401 0.09838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5" y="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/>
      <p:bldP spid="12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A9D44D-EB2A-4AF1-B4A6-FB917AD2D979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FDB0D856-A75D-49AF-85CD-250F3325CA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A5ED1F-FC9B-4CD0-9FAC-2F2ECDF0EF7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9387C6-D4F0-47FF-B260-5576FF39954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DF7359-43C7-4751-B7EC-C00FEED580D0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CA2F1D5-94FC-43E5-9C96-ED6D3ADE5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D06A61-9E52-49BB-B19A-1C866471A16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C1DF8-DC0C-4771-B2F1-AE7B0222C0A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8D7C5C-A134-4F03-A725-1D4316AD17AB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F1643BB-FE3C-4BF1-88B5-0D44799C2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39D1F6-FE68-42CF-8803-6E6047852E8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643F48-BACE-4F5F-AB3D-EFA48601156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15AD11-E41B-4743-A282-C477881EC5F3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DE6C99B-86FE-40C1-AD68-2444F9EB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E7C5EE-884E-4FF1-A347-7541928F8FF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4A4AF6-8A08-4E11-AEBC-FC5C8959ECC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963F09-7E3A-4BA4-A231-3CD5D419B5DC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B7F6651-0E30-432B-9226-49FE5158D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61C499-C9EE-4F66-A668-6C8157684E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DB0A04-B5CB-42F8-A9EA-6B9D20F6082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08E48D-B241-4680-853C-248F6ABCC0F0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4A7B37-F02C-40A5-A8E0-846B97E6B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2B4D1A-338F-4E33-BE6B-1B916C2B61D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8D16E9-D034-4E56-B9B3-0CC21C9EBA2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5D3EB2-0448-461F-8524-76A72A3DE6A2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44477C-1ECA-4067-975E-0EFE2D9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C0E86F-D117-40A3-BA36-7711A58DDD2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5FBF7F-9C41-472F-BE95-9EEDE34AE82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818B96-EF6E-456A-81B4-63D7A3E6E817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13A890E-003F-4B73-A3EB-D92AF13C4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06926E-F904-444B-A358-90047436A7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12E274-3968-43AF-B9B1-F915D9235E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97D068-D243-4FBF-95A4-598DD689816F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9D94D88-9EF5-49AC-8F46-8609B97EA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2416E7-D857-4090-A092-CFE494829C6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95F744-A068-42DD-85A4-D2B095AED25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8B7B0B-F032-48CE-B353-79ACC4496754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7C51B0E-94AE-4DCE-8CB0-603AF8697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5B403A-71D0-4BE8-8726-0922D87CCF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C4950D-3579-4FE2-ACA8-D3461B18E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46269-41C2-42C0-B364-F1BD33AA59DD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D056ADC-698A-404A-8A39-AE75A3EEC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36B47C8-E747-4034-829E-60562B3EC1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D8F6971-0296-484D-83A5-4F5B5532AE7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8FC9F6-D150-48CD-99EE-F3A93BAECE3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45A4762-7718-4278-9179-B68B93527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1BEA97-4FA1-469E-93D5-DE7D1134171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6B8C73-CD7C-443B-B89E-C9A041F33B4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C49BCB-7E76-4B35-AA2F-1A23FA18E129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D86C953-585A-47D3-8058-63C7A3488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6639090-BA41-480C-9F1E-E3163443E04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DD1B90-0036-47BC-B2A5-46A0CC46B7A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8EB591-E5DD-48DD-A0F5-D60E8794E72A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DEB0901-00EE-403A-ABCC-D599EF4CC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654AEC-2EC1-4530-9BE0-DCFDBDF38C6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13F90C-2554-4D1F-9021-C8351D36EB9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FC0887-8587-4558-818B-4346DE477D43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047DE0E-2D39-4D2E-805C-1313AAEDC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1AC26F-60E5-4F40-BACF-CE6252D7632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15354A8-D964-48E3-8614-2D6B44715BA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4021682-FFF5-447D-B697-354A972B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2" y="2948422"/>
            <a:ext cx="916700" cy="98119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4D6DF9C1-B5DC-4C50-9660-A7DF28666DD6}"/>
              </a:ext>
            </a:extLst>
          </p:cNvPr>
          <p:cNvSpPr txBox="1"/>
          <p:nvPr/>
        </p:nvSpPr>
        <p:spPr>
          <a:xfrm>
            <a:off x="1651706" y="114642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136DC3-2FAB-49A9-A5D7-CFAFCEA5EB26}"/>
              </a:ext>
            </a:extLst>
          </p:cNvPr>
          <p:cNvSpPr txBox="1"/>
          <p:nvPr/>
        </p:nvSpPr>
        <p:spPr>
          <a:xfrm>
            <a:off x="1536073" y="225626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12FDF-44BC-4132-AFED-0DD2EF858F6A}"/>
              </a:ext>
            </a:extLst>
          </p:cNvPr>
          <p:cNvSpPr txBox="1"/>
          <p:nvPr/>
        </p:nvSpPr>
        <p:spPr>
          <a:xfrm>
            <a:off x="1525782" y="333379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07705B-C98C-4CB0-8E6A-15BBD77BE765}"/>
              </a:ext>
            </a:extLst>
          </p:cNvPr>
          <p:cNvSpPr txBox="1"/>
          <p:nvPr/>
        </p:nvSpPr>
        <p:spPr>
          <a:xfrm>
            <a:off x="1525782" y="442006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9B9A70-9175-4892-B633-7472AE11935D}"/>
              </a:ext>
            </a:extLst>
          </p:cNvPr>
          <p:cNvSpPr txBox="1"/>
          <p:nvPr/>
        </p:nvSpPr>
        <p:spPr>
          <a:xfrm>
            <a:off x="1597977" y="54976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94FB0E-C042-4A7B-AE48-9922E2C1868C}"/>
                  </a:ext>
                </a:extLst>
              </p:cNvPr>
              <p:cNvSpPr txBox="1"/>
              <p:nvPr/>
            </p:nvSpPr>
            <p:spPr>
              <a:xfrm>
                <a:off x="8153333" y="3690774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94FB0E-C042-4A7B-AE48-9922E2C1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33" y="3690774"/>
                <a:ext cx="10554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C297A09-FED5-4F9C-B2D0-1E3A3231D0B9}"/>
                  </a:ext>
                </a:extLst>
              </p:cNvPr>
              <p:cNvSpPr txBox="1"/>
              <p:nvPr/>
            </p:nvSpPr>
            <p:spPr>
              <a:xfrm>
                <a:off x="8158605" y="3693365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C297A09-FED5-4F9C-B2D0-1E3A3231D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605" y="3693365"/>
                <a:ext cx="105544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FC1C368-F462-49E8-BB0D-8AE324B5BE6B}"/>
                  </a:ext>
                </a:extLst>
              </p:cNvPr>
              <p:cNvSpPr txBox="1"/>
              <p:nvPr/>
            </p:nvSpPr>
            <p:spPr>
              <a:xfrm>
                <a:off x="6463058" y="4383542"/>
                <a:ext cx="134854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FC1C368-F462-49E8-BB0D-8AE324B5B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058" y="4383542"/>
                <a:ext cx="1348540" cy="424796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8D16491-6659-4DB2-9B07-DD55F3FBEB46}"/>
                  </a:ext>
                </a:extLst>
              </p:cNvPr>
              <p:cNvSpPr txBox="1"/>
              <p:nvPr/>
            </p:nvSpPr>
            <p:spPr>
              <a:xfrm>
                <a:off x="6481876" y="3086176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CA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8D16491-6659-4DB2-9B07-DD55F3FB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876" y="3086176"/>
                <a:ext cx="1055441" cy="400110"/>
              </a:xfrm>
              <a:prstGeom prst="rect">
                <a:avLst/>
              </a:prstGeom>
              <a:blipFill>
                <a:blip r:embed="rId9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TextBox 123">
            <a:extLst>
              <a:ext uri="{FF2B5EF4-FFF2-40B4-BE49-F238E27FC236}">
                <a16:creationId xmlns:a16="http://schemas.microsoft.com/office/drawing/2014/main" id="{3E605490-8D79-41C0-9239-855C8276ED23}"/>
              </a:ext>
            </a:extLst>
          </p:cNvPr>
          <p:cNvSpPr txBox="1"/>
          <p:nvPr/>
        </p:nvSpPr>
        <p:spPr>
          <a:xfrm>
            <a:off x="7610475" y="2810260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</a:t>
            </a:r>
            <a:r>
              <a:rPr lang="en-CA" baseline="-25000" dirty="0"/>
              <a:t>i</a:t>
            </a:r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878C48B-E851-42D6-8F96-B3C3EC267828}"/>
              </a:ext>
            </a:extLst>
          </p:cNvPr>
          <p:cNvSpPr txBox="1"/>
          <p:nvPr/>
        </p:nvSpPr>
        <p:spPr>
          <a:xfrm>
            <a:off x="7762874" y="3786476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W</a:t>
            </a:r>
            <a:r>
              <a:rPr lang="en-CA" baseline="-25000" dirty="0" err="1"/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8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A9D44D-EB2A-4AF1-B4A6-FB917AD2D979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FDB0D856-A75D-49AF-85CD-250F3325CA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A5ED1F-FC9B-4CD0-9FAC-2F2ECDF0EF7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9387C6-D4F0-47FF-B260-5576FF39954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DF7359-43C7-4751-B7EC-C00FEED580D0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CA2F1D5-94FC-43E5-9C96-ED6D3ADE5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D06A61-9E52-49BB-B19A-1C866471A16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C1DF8-DC0C-4771-B2F1-AE7B0222C0A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8D7C5C-A134-4F03-A725-1D4316AD17AB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F1643BB-FE3C-4BF1-88B5-0D44799C2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39D1F6-FE68-42CF-8803-6E6047852E8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643F48-BACE-4F5F-AB3D-EFA48601156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15AD11-E41B-4743-A282-C477881EC5F3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DE6C99B-86FE-40C1-AD68-2444F9EB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E7C5EE-884E-4FF1-A347-7541928F8FF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4A4AF6-8A08-4E11-AEBC-FC5C8959ECC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963F09-7E3A-4BA4-A231-3CD5D419B5DC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B7F6651-0E30-432B-9226-49FE5158D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61C499-C9EE-4F66-A668-6C8157684E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DB0A04-B5CB-42F8-A9EA-6B9D20F6082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08E48D-B241-4680-853C-248F6ABCC0F0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4A7B37-F02C-40A5-A8E0-846B97E6B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2B4D1A-338F-4E33-BE6B-1B916C2B61D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8D16E9-D034-4E56-B9B3-0CC21C9EBA2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5D3EB2-0448-461F-8524-76A72A3DE6A2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44477C-1ECA-4067-975E-0EFE2D9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C0E86F-D117-40A3-BA36-7711A58DDD2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5FBF7F-9C41-472F-BE95-9EEDE34AE82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818B96-EF6E-456A-81B4-63D7A3E6E817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13A890E-003F-4B73-A3EB-D92AF13C4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06926E-F904-444B-A358-90047436A7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12E274-3968-43AF-B9B1-F915D9235E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97D068-D243-4FBF-95A4-598DD689816F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9D94D88-9EF5-49AC-8F46-8609B97EA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2416E7-D857-4090-A092-CFE494829C6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95F744-A068-42DD-85A4-D2B095AED25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8B7B0B-F032-48CE-B353-79ACC4496754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7C51B0E-94AE-4DCE-8CB0-603AF8697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5B403A-71D0-4BE8-8726-0922D87CCF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C4950D-3579-4FE2-ACA8-D3461B18E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46269-41C2-42C0-B364-F1BD33AA59DD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D056ADC-698A-404A-8A39-AE75A3EEC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36B47C8-E747-4034-829E-60562B3EC1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D8F6971-0296-484D-83A5-4F5B5532AE7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8FC9F6-D150-48CD-99EE-F3A93BAECE3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45A4762-7718-4278-9179-B68B93527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1BEA97-4FA1-469E-93D5-DE7D1134171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6B8C73-CD7C-443B-B89E-C9A041F33B4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C49BCB-7E76-4B35-AA2F-1A23FA18E129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D86C953-585A-47D3-8058-63C7A3488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6639090-BA41-480C-9F1E-E3163443E04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DD1B90-0036-47BC-B2A5-46A0CC46B7A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8EB591-E5DD-48DD-A0F5-D60E8794E72A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DEB0901-00EE-403A-ABCC-D599EF4CC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654AEC-2EC1-4530-9BE0-DCFDBDF38C6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13F90C-2554-4D1F-9021-C8351D36EB9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FC0887-8587-4558-818B-4346DE477D43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047DE0E-2D39-4D2E-805C-1313AAEDC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1AC26F-60E5-4F40-BACF-CE6252D7632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15354A8-D964-48E3-8614-2D6B44715BA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4021682-FFF5-447D-B697-354A972B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2" y="2948422"/>
            <a:ext cx="916700" cy="98119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4D6DF9C1-B5DC-4C50-9660-A7DF28666DD6}"/>
              </a:ext>
            </a:extLst>
          </p:cNvPr>
          <p:cNvSpPr txBox="1"/>
          <p:nvPr/>
        </p:nvSpPr>
        <p:spPr>
          <a:xfrm>
            <a:off x="1651706" y="114642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136DC3-2FAB-49A9-A5D7-CFAFCEA5EB26}"/>
              </a:ext>
            </a:extLst>
          </p:cNvPr>
          <p:cNvSpPr txBox="1"/>
          <p:nvPr/>
        </p:nvSpPr>
        <p:spPr>
          <a:xfrm>
            <a:off x="1536073" y="225626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12FDF-44BC-4132-AFED-0DD2EF858F6A}"/>
              </a:ext>
            </a:extLst>
          </p:cNvPr>
          <p:cNvSpPr txBox="1"/>
          <p:nvPr/>
        </p:nvSpPr>
        <p:spPr>
          <a:xfrm>
            <a:off x="1525782" y="333379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07705B-C98C-4CB0-8E6A-15BBD77BE765}"/>
              </a:ext>
            </a:extLst>
          </p:cNvPr>
          <p:cNvSpPr txBox="1"/>
          <p:nvPr/>
        </p:nvSpPr>
        <p:spPr>
          <a:xfrm>
            <a:off x="1525782" y="442006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9B9A70-9175-4892-B633-7472AE11935D}"/>
              </a:ext>
            </a:extLst>
          </p:cNvPr>
          <p:cNvSpPr txBox="1"/>
          <p:nvPr/>
        </p:nvSpPr>
        <p:spPr>
          <a:xfrm>
            <a:off x="1597977" y="54976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94FB0E-C042-4A7B-AE48-9922E2C1868C}"/>
                  </a:ext>
                </a:extLst>
              </p:cNvPr>
              <p:cNvSpPr txBox="1"/>
              <p:nvPr/>
            </p:nvSpPr>
            <p:spPr>
              <a:xfrm>
                <a:off x="8153333" y="3690774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94FB0E-C042-4A7B-AE48-9922E2C1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33" y="3690774"/>
                <a:ext cx="10554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C297A09-FED5-4F9C-B2D0-1E3A3231D0B9}"/>
                  </a:ext>
                </a:extLst>
              </p:cNvPr>
              <p:cNvSpPr txBox="1"/>
              <p:nvPr/>
            </p:nvSpPr>
            <p:spPr>
              <a:xfrm>
                <a:off x="8158605" y="3693365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C297A09-FED5-4F9C-B2D0-1E3A3231D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605" y="3693365"/>
                <a:ext cx="105544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FC1C368-F462-49E8-BB0D-8AE324B5BE6B}"/>
                  </a:ext>
                </a:extLst>
              </p:cNvPr>
              <p:cNvSpPr txBox="1"/>
              <p:nvPr/>
            </p:nvSpPr>
            <p:spPr>
              <a:xfrm>
                <a:off x="6437765" y="4370142"/>
                <a:ext cx="1274523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CA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CA" sz="200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FC1C368-F462-49E8-BB0D-8AE324B5B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765" y="4370142"/>
                <a:ext cx="1274523" cy="7325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8D16491-6659-4DB2-9B07-DD55F3FBEB46}"/>
                  </a:ext>
                </a:extLst>
              </p:cNvPr>
              <p:cNvSpPr txBox="1"/>
              <p:nvPr/>
            </p:nvSpPr>
            <p:spPr>
              <a:xfrm>
                <a:off x="6481876" y="3086176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000" dirty="0"/>
                        <m:t>=</m:t>
                      </m:r>
                      <m:sSub>
                        <m:sSub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CA" sz="200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8D16491-6659-4DB2-9B07-DD55F3FB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876" y="3086176"/>
                <a:ext cx="1055441" cy="400110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7BFED55-D5A5-462A-ACB6-A84E14917E52}"/>
                  </a:ext>
                </a:extLst>
              </p:cNvPr>
              <p:cNvSpPr txBox="1"/>
              <p:nvPr/>
            </p:nvSpPr>
            <p:spPr>
              <a:xfrm>
                <a:off x="5935200" y="3825909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7BFED55-D5A5-462A-ACB6-A84E14917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200" y="3825909"/>
                <a:ext cx="1055441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6316F31-07B9-4CD5-B80F-320E524CFA13}"/>
                  </a:ext>
                </a:extLst>
              </p:cNvPr>
              <p:cNvSpPr txBox="1"/>
              <p:nvPr/>
            </p:nvSpPr>
            <p:spPr>
              <a:xfrm>
                <a:off x="5940147" y="3824404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A6316F31-07B9-4CD5-B80F-320E524CF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47" y="3824404"/>
                <a:ext cx="1055441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6E0DFC8-BD65-4F46-BDED-B91CA5FA8FBF}"/>
                  </a:ext>
                </a:extLst>
              </p:cNvPr>
              <p:cNvSpPr txBox="1"/>
              <p:nvPr/>
            </p:nvSpPr>
            <p:spPr>
              <a:xfrm>
                <a:off x="5935200" y="2654701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6E0DFC8-BD65-4F46-BDED-B91CA5FA8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200" y="2654701"/>
                <a:ext cx="1055441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CFFC09-69C8-4485-A0D3-6CC222494735}"/>
                  </a:ext>
                </a:extLst>
              </p:cNvPr>
              <p:cNvSpPr txBox="1"/>
              <p:nvPr/>
            </p:nvSpPr>
            <p:spPr>
              <a:xfrm>
                <a:off x="5939186" y="2661436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6CFFC09-69C8-4485-A0D3-6CC222494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186" y="2661436"/>
                <a:ext cx="1055441" cy="400110"/>
              </a:xfrm>
              <a:prstGeom prst="rect">
                <a:avLst/>
              </a:prstGeom>
              <a:blipFill>
                <a:blip r:embed="rId1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TextBox 127">
            <a:extLst>
              <a:ext uri="{FF2B5EF4-FFF2-40B4-BE49-F238E27FC236}">
                <a16:creationId xmlns:a16="http://schemas.microsoft.com/office/drawing/2014/main" id="{C14736FC-2A45-458D-826D-4BD1E0471C9F}"/>
              </a:ext>
            </a:extLst>
          </p:cNvPr>
          <p:cNvSpPr txBox="1"/>
          <p:nvPr/>
        </p:nvSpPr>
        <p:spPr>
          <a:xfrm>
            <a:off x="7610475" y="2810260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</a:t>
            </a:r>
            <a:r>
              <a:rPr lang="en-CA" baseline="-25000" dirty="0"/>
              <a:t>i</a:t>
            </a:r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0C2E22-9C24-44EF-A4C7-D029B194FA92}"/>
              </a:ext>
            </a:extLst>
          </p:cNvPr>
          <p:cNvSpPr txBox="1"/>
          <p:nvPr/>
        </p:nvSpPr>
        <p:spPr>
          <a:xfrm>
            <a:off x="7762874" y="3786476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W</a:t>
            </a:r>
            <a:r>
              <a:rPr lang="en-CA" baseline="-25000" dirty="0" err="1"/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6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0.00139 L -0.00456 0.00162 L -0.08594 0.00995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6" y="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-0.08646 0.157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23" y="78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1875 L -0.08151 0.022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2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4 0.0044 L -0.08724 -0.11621 " pathEditMode="relative" ptsTypes="AA">
                                      <p:cBhvr>
                                        <p:cTn id="12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A9D44D-EB2A-4AF1-B4A6-FB917AD2D979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FDB0D856-A75D-49AF-85CD-250F3325CA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A5ED1F-FC9B-4CD0-9FAC-2F2ECDF0EF7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9387C6-D4F0-47FF-B260-5576FF39954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DF7359-43C7-4751-B7EC-C00FEED580D0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CA2F1D5-94FC-43E5-9C96-ED6D3ADE5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D06A61-9E52-49BB-B19A-1C866471A16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C1DF8-DC0C-4771-B2F1-AE7B0222C0A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8D7C5C-A134-4F03-A725-1D4316AD17AB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F1643BB-FE3C-4BF1-88B5-0D44799C2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39D1F6-FE68-42CF-8803-6E6047852E8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643F48-BACE-4F5F-AB3D-EFA48601156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15AD11-E41B-4743-A282-C477881EC5F3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DE6C99B-86FE-40C1-AD68-2444F9EB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E7C5EE-884E-4FF1-A347-7541928F8FF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4A4AF6-8A08-4E11-AEBC-FC5C8959ECC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963F09-7E3A-4BA4-A231-3CD5D419B5DC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B7F6651-0E30-432B-9226-49FE5158D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61C499-C9EE-4F66-A668-6C8157684E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DB0A04-B5CB-42F8-A9EA-6B9D20F6082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08E48D-B241-4680-853C-248F6ABCC0F0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4A7B37-F02C-40A5-A8E0-846B97E6B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2B4D1A-338F-4E33-BE6B-1B916C2B61D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8D16E9-D034-4E56-B9B3-0CC21C9EBA2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5D3EB2-0448-461F-8524-76A72A3DE6A2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44477C-1ECA-4067-975E-0EFE2D9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C0E86F-D117-40A3-BA36-7711A58DDD2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5FBF7F-9C41-472F-BE95-9EEDE34AE82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818B96-EF6E-456A-81B4-63D7A3E6E817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13A890E-003F-4B73-A3EB-D92AF13C4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06926E-F904-444B-A358-90047436A7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12E274-3968-43AF-B9B1-F915D9235E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97D068-D243-4FBF-95A4-598DD689816F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9D94D88-9EF5-49AC-8F46-8609B97EA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2416E7-D857-4090-A092-CFE494829C6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95F744-A068-42DD-85A4-D2B095AED25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8B7B0B-F032-48CE-B353-79ACC4496754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7C51B0E-94AE-4DCE-8CB0-603AF8697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5B403A-71D0-4BE8-8726-0922D87CCF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C4950D-3579-4FE2-ACA8-D3461B18E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46269-41C2-42C0-B364-F1BD33AA59DD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D056ADC-698A-404A-8A39-AE75A3EEC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36B47C8-E747-4034-829E-60562B3EC1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D8F6971-0296-484D-83A5-4F5B5532AE7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8FC9F6-D150-48CD-99EE-F3A93BAECE3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45A4762-7718-4278-9179-B68B93527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1BEA97-4FA1-469E-93D5-DE7D1134171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6B8C73-CD7C-443B-B89E-C9A041F33B4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C49BCB-7E76-4B35-AA2F-1A23FA18E129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D86C953-585A-47D3-8058-63C7A3488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6639090-BA41-480C-9F1E-E3163443E04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DD1B90-0036-47BC-B2A5-46A0CC46B7A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8EB591-E5DD-48DD-A0F5-D60E8794E72A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DEB0901-00EE-403A-ABCC-D599EF4CC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654AEC-2EC1-4530-9BE0-DCFDBDF38C6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13F90C-2554-4D1F-9021-C8351D36EB9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FC0887-8587-4558-818B-4346DE477D43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047DE0E-2D39-4D2E-805C-1313AAEDC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1AC26F-60E5-4F40-BACF-CE6252D7632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15354A8-D964-48E3-8614-2D6B44715BA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4021682-FFF5-447D-B697-354A972B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2" y="2948422"/>
            <a:ext cx="916700" cy="98119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4D6DF9C1-B5DC-4C50-9660-A7DF28666DD6}"/>
              </a:ext>
            </a:extLst>
          </p:cNvPr>
          <p:cNvSpPr txBox="1"/>
          <p:nvPr/>
        </p:nvSpPr>
        <p:spPr>
          <a:xfrm>
            <a:off x="1651706" y="114642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136DC3-2FAB-49A9-A5D7-CFAFCEA5EB26}"/>
              </a:ext>
            </a:extLst>
          </p:cNvPr>
          <p:cNvSpPr txBox="1"/>
          <p:nvPr/>
        </p:nvSpPr>
        <p:spPr>
          <a:xfrm>
            <a:off x="1536073" y="225626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12FDF-44BC-4132-AFED-0DD2EF858F6A}"/>
              </a:ext>
            </a:extLst>
          </p:cNvPr>
          <p:cNvSpPr txBox="1"/>
          <p:nvPr/>
        </p:nvSpPr>
        <p:spPr>
          <a:xfrm>
            <a:off x="1525782" y="333379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07705B-C98C-4CB0-8E6A-15BBD77BE765}"/>
              </a:ext>
            </a:extLst>
          </p:cNvPr>
          <p:cNvSpPr txBox="1"/>
          <p:nvPr/>
        </p:nvSpPr>
        <p:spPr>
          <a:xfrm>
            <a:off x="1525782" y="442006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9B9A70-9175-4892-B633-7472AE11935D}"/>
              </a:ext>
            </a:extLst>
          </p:cNvPr>
          <p:cNvSpPr txBox="1"/>
          <p:nvPr/>
        </p:nvSpPr>
        <p:spPr>
          <a:xfrm>
            <a:off x="1597977" y="54976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94FB0E-C042-4A7B-AE48-9922E2C1868C}"/>
                  </a:ext>
                </a:extLst>
              </p:cNvPr>
              <p:cNvSpPr txBox="1"/>
              <p:nvPr/>
            </p:nvSpPr>
            <p:spPr>
              <a:xfrm>
                <a:off x="8153333" y="3690774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94FB0E-C042-4A7B-AE48-9922E2C1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33" y="3690774"/>
                <a:ext cx="10554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C297A09-FED5-4F9C-B2D0-1E3A3231D0B9}"/>
                  </a:ext>
                </a:extLst>
              </p:cNvPr>
              <p:cNvSpPr txBox="1"/>
              <p:nvPr/>
            </p:nvSpPr>
            <p:spPr>
              <a:xfrm>
                <a:off x="8158605" y="3693365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=0.7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C297A09-FED5-4F9C-B2D0-1E3A3231D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605" y="3693365"/>
                <a:ext cx="105544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FC1C368-F462-49E8-BB0D-8AE324B5BE6B}"/>
                  </a:ext>
                </a:extLst>
              </p:cNvPr>
              <p:cNvSpPr txBox="1"/>
              <p:nvPr/>
            </p:nvSpPr>
            <p:spPr>
              <a:xfrm>
                <a:off x="6463058" y="4383542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FC1C368-F462-49E8-BB0D-8AE324B5B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058" y="4383542"/>
                <a:ext cx="105544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8D16491-6659-4DB2-9B07-DD55F3FBEB46}"/>
                  </a:ext>
                </a:extLst>
              </p:cNvPr>
              <p:cNvSpPr txBox="1"/>
              <p:nvPr/>
            </p:nvSpPr>
            <p:spPr>
              <a:xfrm>
                <a:off x="6481876" y="3086176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8D16491-6659-4DB2-9B07-DD55F3FB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876" y="3086176"/>
                <a:ext cx="105544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39C20DE-94B4-4488-8DAC-0AAD751F236C}"/>
                  </a:ext>
                </a:extLst>
              </p:cNvPr>
              <p:cNvSpPr txBox="1"/>
              <p:nvPr/>
            </p:nvSpPr>
            <p:spPr>
              <a:xfrm>
                <a:off x="4423485" y="4353400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39C20DE-94B4-4488-8DAC-0AAD751F2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485" y="4353400"/>
                <a:ext cx="1055441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9A157B8-7B20-4C67-A82B-E558813DD96A}"/>
                  </a:ext>
                </a:extLst>
              </p:cNvPr>
              <p:cNvSpPr txBox="1"/>
              <p:nvPr/>
            </p:nvSpPr>
            <p:spPr>
              <a:xfrm>
                <a:off x="4421164" y="3106059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9A157B8-7B20-4C67-A82B-E558813DD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164" y="3106059"/>
                <a:ext cx="1055441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TextBox 123">
            <a:extLst>
              <a:ext uri="{FF2B5EF4-FFF2-40B4-BE49-F238E27FC236}">
                <a16:creationId xmlns:a16="http://schemas.microsoft.com/office/drawing/2014/main" id="{BF836E5A-244B-4D2E-9894-76DF6D2719E4}"/>
              </a:ext>
            </a:extLst>
          </p:cNvPr>
          <p:cNvSpPr txBox="1"/>
          <p:nvPr/>
        </p:nvSpPr>
        <p:spPr>
          <a:xfrm>
            <a:off x="7610475" y="2810260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</a:t>
            </a:r>
            <a:r>
              <a:rPr lang="en-CA" baseline="-25000" dirty="0"/>
              <a:t>i</a:t>
            </a:r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360BA98-C80B-4448-81D6-E2348F21738E}"/>
              </a:ext>
            </a:extLst>
          </p:cNvPr>
          <p:cNvSpPr txBox="1"/>
          <p:nvPr/>
        </p:nvSpPr>
        <p:spPr>
          <a:xfrm>
            <a:off x="7762874" y="3786476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W</a:t>
            </a:r>
            <a:r>
              <a:rPr lang="en-CA" baseline="-25000" dirty="0" err="1"/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5321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E5E300-3F7F-455C-B27B-1F4190E9DBFD}"/>
              </a:ext>
            </a:extLst>
          </p:cNvPr>
          <p:cNvSpPr/>
          <p:nvPr/>
        </p:nvSpPr>
        <p:spPr>
          <a:xfrm>
            <a:off x="2899808" y="990600"/>
            <a:ext cx="6040992" cy="5384800"/>
          </a:xfrm>
          <a:prstGeom prst="rect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920555-D0EA-4A81-834C-A29ECCF4F08F}"/>
              </a:ext>
            </a:extLst>
          </p:cNvPr>
          <p:cNvCxnSpPr>
            <a:cxnSpLocks/>
          </p:cNvCxnSpPr>
          <p:nvPr/>
        </p:nvCxnSpPr>
        <p:spPr>
          <a:xfrm>
            <a:off x="2313068" y="149606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E918D33-6F70-459D-AABC-96853FC4D0CC}"/>
              </a:ext>
            </a:extLst>
          </p:cNvPr>
          <p:cNvCxnSpPr>
            <a:cxnSpLocks/>
          </p:cNvCxnSpPr>
          <p:nvPr/>
        </p:nvCxnSpPr>
        <p:spPr>
          <a:xfrm>
            <a:off x="2313068" y="2606040"/>
            <a:ext cx="58674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7A3CA4-C6E3-4CA4-BFD8-AC326A337EB6}"/>
              </a:ext>
            </a:extLst>
          </p:cNvPr>
          <p:cNvCxnSpPr>
            <a:cxnSpLocks/>
          </p:cNvCxnSpPr>
          <p:nvPr/>
        </p:nvCxnSpPr>
        <p:spPr>
          <a:xfrm>
            <a:off x="2305050" y="3713480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58DD6B-994C-4F98-9723-34D447325DDE}"/>
              </a:ext>
            </a:extLst>
          </p:cNvPr>
          <p:cNvCxnSpPr>
            <a:cxnSpLocks/>
          </p:cNvCxnSpPr>
          <p:nvPr/>
        </p:nvCxnSpPr>
        <p:spPr>
          <a:xfrm>
            <a:off x="2305050" y="4734559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93F04-06CE-4578-BCDF-24944BEB970D}"/>
              </a:ext>
            </a:extLst>
          </p:cNvPr>
          <p:cNvCxnSpPr>
            <a:cxnSpLocks/>
          </p:cNvCxnSpPr>
          <p:nvPr/>
        </p:nvCxnSpPr>
        <p:spPr>
          <a:xfrm>
            <a:off x="2305050" y="5858265"/>
            <a:ext cx="594758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2ABCA4-BAB1-4048-AFF0-8563B35DD33E}"/>
              </a:ext>
            </a:extLst>
          </p:cNvPr>
          <p:cNvCxnSpPr/>
          <p:nvPr/>
        </p:nvCxnSpPr>
        <p:spPr>
          <a:xfrm>
            <a:off x="8940800" y="3429000"/>
            <a:ext cx="1511300" cy="0"/>
          </a:xfrm>
          <a:prstGeom prst="straightConnector1">
            <a:avLst/>
          </a:prstGeom>
          <a:ln w="412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FC00-0CA4-46EF-8A84-8ED0F5C79173}"/>
              </a:ext>
            </a:extLst>
          </p:cNvPr>
          <p:cNvSpPr txBox="1"/>
          <p:nvPr/>
        </p:nvSpPr>
        <p:spPr>
          <a:xfrm>
            <a:off x="10375900" y="3603674"/>
            <a:ext cx="158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Probability of being an apple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/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1B9E03-0813-44C5-88BE-82BFA8884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900" y="2824849"/>
                <a:ext cx="1739900" cy="491288"/>
              </a:xfrm>
              <a:prstGeom prst="rect">
                <a:avLst/>
              </a:prstGeom>
              <a:blipFill>
                <a:blip r:embed="rId3"/>
                <a:stretch>
                  <a:fillRect l="-3158" r="-45965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C20B7F3A-D6C3-47A7-A40D-58361FA0800B}"/>
              </a:ext>
            </a:extLst>
          </p:cNvPr>
          <p:cNvSpPr/>
          <p:nvPr/>
        </p:nvSpPr>
        <p:spPr>
          <a:xfrm>
            <a:off x="4550012" y="2584619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1</a:t>
            </a:r>
            <a:endParaRPr lang="en-US" i="1" dirty="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E6E8E0-2401-4256-81A7-D8335BBF4D6E}"/>
              </a:ext>
            </a:extLst>
          </p:cNvPr>
          <p:cNvSpPr/>
          <p:nvPr/>
        </p:nvSpPr>
        <p:spPr>
          <a:xfrm>
            <a:off x="4566522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i="1" dirty="0"/>
              <a:t>N</a:t>
            </a:r>
            <a:r>
              <a:rPr lang="en-CA" i="1" baseline="-25000" dirty="0"/>
              <a:t>2</a:t>
            </a:r>
            <a:endParaRPr lang="en-US" i="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D6AA63C3-17F6-49DC-AE9E-09A0A90EF5BF}"/>
              </a:ext>
            </a:extLst>
          </p:cNvPr>
          <p:cNvSpPr/>
          <p:nvPr/>
        </p:nvSpPr>
        <p:spPr>
          <a:xfrm>
            <a:off x="6597709" y="2567207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3</a:t>
            </a:r>
            <a:endParaRPr lang="en-US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CAF16C1-7BE0-4231-8A52-FCDD0006C554}"/>
              </a:ext>
            </a:extLst>
          </p:cNvPr>
          <p:cNvSpPr/>
          <p:nvPr/>
        </p:nvSpPr>
        <p:spPr>
          <a:xfrm>
            <a:off x="6573920" y="3834124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4</a:t>
            </a:r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34ECB77-9FD1-48A6-BBDF-CCE095B21E7D}"/>
              </a:ext>
            </a:extLst>
          </p:cNvPr>
          <p:cNvSpPr/>
          <p:nvPr/>
        </p:nvSpPr>
        <p:spPr>
          <a:xfrm>
            <a:off x="8267975" y="3070493"/>
            <a:ext cx="701040" cy="73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N</a:t>
            </a:r>
            <a:r>
              <a:rPr lang="en-CA" baseline="-25000" dirty="0"/>
              <a:t>5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4EF86E-0A30-4FD3-A9DD-5C5570A480E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899808" y="1496060"/>
            <a:ext cx="1752869" cy="1195687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4E9AC19-AF51-4CD8-85BA-B104C77FA12F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2883298" y="1496059"/>
            <a:ext cx="1785889" cy="244519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D7460B4-0CF0-4DDA-846D-DC024CADBE9C}"/>
              </a:ext>
            </a:extLst>
          </p:cNvPr>
          <p:cNvCxnSpPr>
            <a:cxnSpLocks/>
          </p:cNvCxnSpPr>
          <p:nvPr/>
        </p:nvCxnSpPr>
        <p:spPr>
          <a:xfrm>
            <a:off x="2883298" y="2606040"/>
            <a:ext cx="1666714" cy="205104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15A3C3E-486B-43FA-8448-F250FDA2B1E2}"/>
              </a:ext>
            </a:extLst>
          </p:cNvPr>
          <p:cNvCxnSpPr>
            <a:cxnSpLocks/>
            <a:stCxn id="4" idx="1"/>
            <a:endCxn id="19" idx="2"/>
          </p:cNvCxnSpPr>
          <p:nvPr/>
        </p:nvCxnSpPr>
        <p:spPr>
          <a:xfrm flipV="1">
            <a:off x="2899808" y="2950378"/>
            <a:ext cx="1650204" cy="73262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79221E8-A312-4CD5-A5FC-1D79859CAB1D}"/>
              </a:ext>
            </a:extLst>
          </p:cNvPr>
          <p:cNvCxnSpPr>
            <a:cxnSpLocks/>
          </p:cNvCxnSpPr>
          <p:nvPr/>
        </p:nvCxnSpPr>
        <p:spPr>
          <a:xfrm flipV="1">
            <a:off x="2877685" y="3122924"/>
            <a:ext cx="1680338" cy="1593842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D59B4A8-1176-4753-B077-7FAA479DECC5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2898391" y="3209009"/>
            <a:ext cx="1754286" cy="2669848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4C36177-C6A1-4814-A774-263BE570EBBB}"/>
              </a:ext>
            </a:extLst>
          </p:cNvPr>
          <p:cNvCxnSpPr>
            <a:cxnSpLocks/>
          </p:cNvCxnSpPr>
          <p:nvPr/>
        </p:nvCxnSpPr>
        <p:spPr>
          <a:xfrm>
            <a:off x="2910653" y="2640403"/>
            <a:ext cx="1660854" cy="14259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B6D827E-9FE1-4004-9506-57C05DA8CF5A}"/>
              </a:ext>
            </a:extLst>
          </p:cNvPr>
          <p:cNvCxnSpPr>
            <a:cxnSpLocks/>
            <a:stCxn id="4" idx="1"/>
            <a:endCxn id="77" idx="2"/>
          </p:cNvCxnSpPr>
          <p:nvPr/>
        </p:nvCxnSpPr>
        <p:spPr>
          <a:xfrm>
            <a:off x="2899808" y="3683000"/>
            <a:ext cx="1666714" cy="516883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50C3493-462C-4FA9-B334-639BAB4C3E1E}"/>
              </a:ext>
            </a:extLst>
          </p:cNvPr>
          <p:cNvCxnSpPr>
            <a:cxnSpLocks/>
          </p:cNvCxnSpPr>
          <p:nvPr/>
        </p:nvCxnSpPr>
        <p:spPr>
          <a:xfrm flipV="1">
            <a:off x="2888963" y="4328722"/>
            <a:ext cx="1694069" cy="404497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822630-DE7D-4FD4-B331-1B4134ACA834}"/>
              </a:ext>
            </a:extLst>
          </p:cNvPr>
          <p:cNvCxnSpPr>
            <a:cxnSpLocks/>
            <a:endCxn id="77" idx="3"/>
          </p:cNvCxnSpPr>
          <p:nvPr/>
        </p:nvCxnSpPr>
        <p:spPr>
          <a:xfrm flipV="1">
            <a:off x="2899808" y="4458514"/>
            <a:ext cx="1769379" cy="1408888"/>
          </a:xfrm>
          <a:prstGeom prst="line">
            <a:avLst/>
          </a:prstGeom>
          <a:ln w="28575">
            <a:solidFill>
              <a:srgbClr val="00B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16786E5-81D5-4508-BD85-93F1233A20E8}"/>
              </a:ext>
            </a:extLst>
          </p:cNvPr>
          <p:cNvCxnSpPr>
            <a:cxnSpLocks/>
            <a:stCxn id="19" idx="6"/>
            <a:endCxn id="82" idx="2"/>
          </p:cNvCxnSpPr>
          <p:nvPr/>
        </p:nvCxnSpPr>
        <p:spPr>
          <a:xfrm flipV="1">
            <a:off x="5251052" y="2932966"/>
            <a:ext cx="1346657" cy="17412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16B709A-D18C-4CD9-8D65-9E9948E51913}"/>
              </a:ext>
            </a:extLst>
          </p:cNvPr>
          <p:cNvCxnSpPr>
            <a:cxnSpLocks/>
            <a:endCxn id="82" idx="2"/>
          </p:cNvCxnSpPr>
          <p:nvPr/>
        </p:nvCxnSpPr>
        <p:spPr>
          <a:xfrm flipV="1">
            <a:off x="5242553" y="2932966"/>
            <a:ext cx="1355156" cy="1266918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6D3B51D-48BC-46A8-A746-C4DB003ABB29}"/>
              </a:ext>
            </a:extLst>
          </p:cNvPr>
          <p:cNvCxnSpPr>
            <a:cxnSpLocks/>
            <a:endCxn id="85" idx="1"/>
          </p:cNvCxnSpPr>
          <p:nvPr/>
        </p:nvCxnSpPr>
        <p:spPr>
          <a:xfrm>
            <a:off x="7282843" y="2941672"/>
            <a:ext cx="1087797" cy="235949"/>
          </a:xfrm>
          <a:prstGeom prst="line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721D908-1CFD-482F-8279-8730984DBDB6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5245387" y="2948422"/>
            <a:ext cx="1431198" cy="992830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D66786C-B67E-45FF-975B-2E1678079097}"/>
              </a:ext>
            </a:extLst>
          </p:cNvPr>
          <p:cNvCxnSpPr>
            <a:cxnSpLocks/>
            <a:stCxn id="77" idx="6"/>
          </p:cNvCxnSpPr>
          <p:nvPr/>
        </p:nvCxnSpPr>
        <p:spPr>
          <a:xfrm>
            <a:off x="5267562" y="4199883"/>
            <a:ext cx="1409023" cy="50122"/>
          </a:xfrm>
          <a:prstGeom prst="line">
            <a:avLst/>
          </a:prstGeom>
          <a:ln w="28575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BC197CE-B090-42CA-A4E4-EBE4B7BE9427}"/>
              </a:ext>
            </a:extLst>
          </p:cNvPr>
          <p:cNvCxnSpPr>
            <a:cxnSpLocks/>
            <a:endCxn id="85" idx="3"/>
          </p:cNvCxnSpPr>
          <p:nvPr/>
        </p:nvCxnSpPr>
        <p:spPr>
          <a:xfrm flipV="1">
            <a:off x="7264613" y="3694883"/>
            <a:ext cx="1106027" cy="505002"/>
          </a:xfrm>
          <a:prstGeom prst="line">
            <a:avLst/>
          </a:prstGeom>
          <a:ln w="28575">
            <a:solidFill>
              <a:srgbClr val="0150FF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A9D44D-EB2A-4AF1-B4A6-FB917AD2D979}"/>
              </a:ext>
            </a:extLst>
          </p:cNvPr>
          <p:cNvGrpSpPr/>
          <p:nvPr/>
        </p:nvGrpSpPr>
        <p:grpSpPr>
          <a:xfrm>
            <a:off x="4705624" y="2428964"/>
            <a:ext cx="189424" cy="168146"/>
            <a:chOff x="8971281" y="2906005"/>
            <a:chExt cx="1750058" cy="1544320"/>
          </a:xfrm>
        </p:grpSpPr>
        <p:pic>
          <p:nvPicPr>
            <p:cNvPr id="3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FDB0D856-A75D-49AF-85CD-250F3325CA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A5ED1F-FC9B-4CD0-9FAC-2F2ECDF0EF7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F9387C6-D4F0-47FF-B260-5576FF39954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1DF7359-43C7-4751-B7EC-C00FEED580D0}"/>
              </a:ext>
            </a:extLst>
          </p:cNvPr>
          <p:cNvGrpSpPr/>
          <p:nvPr/>
        </p:nvGrpSpPr>
        <p:grpSpPr>
          <a:xfrm>
            <a:off x="4886700" y="2428964"/>
            <a:ext cx="189424" cy="168146"/>
            <a:chOff x="8971281" y="2906005"/>
            <a:chExt cx="1750058" cy="1544320"/>
          </a:xfrm>
        </p:grpSpPr>
        <p:pic>
          <p:nvPicPr>
            <p:cNvPr id="4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CA2F1D5-94FC-43E5-9C96-ED6D3ADE5A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D06A61-9E52-49BB-B19A-1C866471A16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AC1DF8-DC0C-4771-B2F1-AE7B0222C0A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8D7C5C-A134-4F03-A725-1D4316AD17AB}"/>
              </a:ext>
            </a:extLst>
          </p:cNvPr>
          <p:cNvGrpSpPr/>
          <p:nvPr/>
        </p:nvGrpSpPr>
        <p:grpSpPr>
          <a:xfrm>
            <a:off x="5067501" y="2466028"/>
            <a:ext cx="189424" cy="168146"/>
            <a:chOff x="8971281" y="2906005"/>
            <a:chExt cx="1750058" cy="1544320"/>
          </a:xfrm>
        </p:grpSpPr>
        <p:pic>
          <p:nvPicPr>
            <p:cNvPr id="47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F1643BB-FE3C-4BF1-88B5-0D44799C2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339D1F6-FE68-42CF-8803-6E6047852E85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5643F48-BACE-4F5F-AB3D-EFA48601156B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15AD11-E41B-4743-A282-C477881EC5F3}"/>
              </a:ext>
            </a:extLst>
          </p:cNvPr>
          <p:cNvGrpSpPr/>
          <p:nvPr/>
        </p:nvGrpSpPr>
        <p:grpSpPr>
          <a:xfrm>
            <a:off x="4920965" y="3685287"/>
            <a:ext cx="189424" cy="168146"/>
            <a:chOff x="8971281" y="2906005"/>
            <a:chExt cx="1750058" cy="1544320"/>
          </a:xfrm>
        </p:grpSpPr>
        <p:pic>
          <p:nvPicPr>
            <p:cNvPr id="5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DE6C99B-86FE-40C1-AD68-2444F9EB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4E7C5EE-884E-4FF1-A347-7541928F8FFE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4A4AF6-8A08-4E11-AEBC-FC5C8959ECC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963F09-7E3A-4BA4-A231-3CD5D419B5DC}"/>
              </a:ext>
            </a:extLst>
          </p:cNvPr>
          <p:cNvGrpSpPr/>
          <p:nvPr/>
        </p:nvGrpSpPr>
        <p:grpSpPr>
          <a:xfrm>
            <a:off x="5083563" y="3751699"/>
            <a:ext cx="189424" cy="168146"/>
            <a:chOff x="8971281" y="2906005"/>
            <a:chExt cx="1750058" cy="1544320"/>
          </a:xfrm>
        </p:grpSpPr>
        <p:pic>
          <p:nvPicPr>
            <p:cNvPr id="55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1B7F6651-0E30-432B-9226-49FE5158D7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D61C499-C9EE-4F66-A668-6C8157684EE4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9DB0A04-B5CB-42F8-A9EA-6B9D20F6082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108E48D-B241-4680-853C-248F6ABCC0F0}"/>
              </a:ext>
            </a:extLst>
          </p:cNvPr>
          <p:cNvGrpSpPr/>
          <p:nvPr/>
        </p:nvGrpSpPr>
        <p:grpSpPr>
          <a:xfrm>
            <a:off x="4761949" y="3676340"/>
            <a:ext cx="189424" cy="168146"/>
            <a:chOff x="8971281" y="2906005"/>
            <a:chExt cx="1750058" cy="1544320"/>
          </a:xfrm>
        </p:grpSpPr>
        <p:pic>
          <p:nvPicPr>
            <p:cNvPr id="5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C4A7B37-F02C-40A5-A8E0-846B97E6B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12B4D1A-338F-4E33-BE6B-1B916C2B61D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08D16E9-D034-4E56-B9B3-0CC21C9EBA2C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25D3EB2-0448-461F-8524-76A72A3DE6A2}"/>
              </a:ext>
            </a:extLst>
          </p:cNvPr>
          <p:cNvGrpSpPr/>
          <p:nvPr/>
        </p:nvGrpSpPr>
        <p:grpSpPr>
          <a:xfrm>
            <a:off x="7102001" y="2464379"/>
            <a:ext cx="189424" cy="168146"/>
            <a:chOff x="8971281" y="2906005"/>
            <a:chExt cx="1750058" cy="1544320"/>
          </a:xfrm>
        </p:grpSpPr>
        <p:pic>
          <p:nvPicPr>
            <p:cNvPr id="63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944477C-1ECA-4067-975E-0EFE2D9033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EC0E86F-D117-40A3-BA36-7711A58DDD2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85FBF7F-9C41-472F-BE95-9EEDE34AE82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818B96-EF6E-456A-81B4-63D7A3E6E817}"/>
              </a:ext>
            </a:extLst>
          </p:cNvPr>
          <p:cNvGrpSpPr/>
          <p:nvPr/>
        </p:nvGrpSpPr>
        <p:grpSpPr>
          <a:xfrm>
            <a:off x="7226430" y="2618072"/>
            <a:ext cx="189424" cy="168146"/>
            <a:chOff x="8971281" y="2906005"/>
            <a:chExt cx="1750058" cy="1544320"/>
          </a:xfrm>
        </p:grpSpPr>
        <p:pic>
          <p:nvPicPr>
            <p:cNvPr id="68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B13A890E-003F-4B73-A3EB-D92AF13C4F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A406926E-F904-444B-A358-90047436A7D1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612E274-3968-43AF-B9B1-F915D9235EC3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597D068-D243-4FBF-95A4-598DD689816F}"/>
              </a:ext>
            </a:extLst>
          </p:cNvPr>
          <p:cNvGrpSpPr/>
          <p:nvPr/>
        </p:nvGrpSpPr>
        <p:grpSpPr>
          <a:xfrm>
            <a:off x="6896067" y="2427632"/>
            <a:ext cx="189424" cy="168146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9D94D88-9EF5-49AC-8F46-8609B97EA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02416E7-D857-4090-A092-CFE494829C60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D95F744-A068-42DD-85A4-D2B095AED25F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8B7B0B-F032-48CE-B353-79ACC4496754}"/>
              </a:ext>
            </a:extLst>
          </p:cNvPr>
          <p:cNvGrpSpPr/>
          <p:nvPr/>
        </p:nvGrpSpPr>
        <p:grpSpPr>
          <a:xfrm>
            <a:off x="7102001" y="3760413"/>
            <a:ext cx="189424" cy="168146"/>
            <a:chOff x="8971281" y="2906005"/>
            <a:chExt cx="1750058" cy="1544320"/>
          </a:xfrm>
        </p:grpSpPr>
        <p:pic>
          <p:nvPicPr>
            <p:cNvPr id="7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7C51B0E-94AE-4DCE-8CB0-603AF86978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F5B403A-71D0-4BE8-8726-0922D87CCF82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EC4950D-3579-4FE2-ACA8-D3461B18E32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B546269-41C2-42C0-B364-F1BD33AA59DD}"/>
              </a:ext>
            </a:extLst>
          </p:cNvPr>
          <p:cNvGrpSpPr/>
          <p:nvPr/>
        </p:nvGrpSpPr>
        <p:grpSpPr>
          <a:xfrm>
            <a:off x="7226430" y="3914106"/>
            <a:ext cx="189424" cy="168146"/>
            <a:chOff x="8971281" y="2906005"/>
            <a:chExt cx="1750058" cy="1544320"/>
          </a:xfrm>
        </p:grpSpPr>
        <p:pic>
          <p:nvPicPr>
            <p:cNvPr id="84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6D056ADC-698A-404A-8A39-AE75A3EEC0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36B47C8-E747-4034-829E-60562B3EC13D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D8F6971-0296-484D-83A5-4F5B5532AE70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58FC9F6-D150-48CD-99EE-F3A93BAECE34}"/>
              </a:ext>
            </a:extLst>
          </p:cNvPr>
          <p:cNvGrpSpPr/>
          <p:nvPr/>
        </p:nvGrpSpPr>
        <p:grpSpPr>
          <a:xfrm>
            <a:off x="6896067" y="3723666"/>
            <a:ext cx="189424" cy="168146"/>
            <a:chOff x="8971281" y="2906005"/>
            <a:chExt cx="1750058" cy="1544320"/>
          </a:xfrm>
        </p:grpSpPr>
        <p:pic>
          <p:nvPicPr>
            <p:cNvPr id="91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45A4762-7718-4278-9179-B68B935270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1BEA97-4FA1-469E-93D5-DE7D1134171B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D6B8C73-CD7C-443B-B89E-C9A041F33B42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1C49BCB-7E76-4B35-AA2F-1A23FA18E129}"/>
              </a:ext>
            </a:extLst>
          </p:cNvPr>
          <p:cNvGrpSpPr/>
          <p:nvPr/>
        </p:nvGrpSpPr>
        <p:grpSpPr>
          <a:xfrm>
            <a:off x="8692503" y="2902347"/>
            <a:ext cx="189424" cy="168146"/>
            <a:chOff x="8971281" y="2906005"/>
            <a:chExt cx="1750058" cy="1544320"/>
          </a:xfrm>
        </p:grpSpPr>
        <p:pic>
          <p:nvPicPr>
            <p:cNvPr id="99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3D86C953-585A-47D3-8058-63C7A34886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6639090-BA41-480C-9F1E-E3163443E049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0DD1B90-0036-47BC-B2A5-46A0CC46B7A5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8EB591-E5DD-48DD-A0F5-D60E8794E72A}"/>
              </a:ext>
            </a:extLst>
          </p:cNvPr>
          <p:cNvGrpSpPr/>
          <p:nvPr/>
        </p:nvGrpSpPr>
        <p:grpSpPr>
          <a:xfrm>
            <a:off x="8836519" y="3056118"/>
            <a:ext cx="189424" cy="168146"/>
            <a:chOff x="8971281" y="2906005"/>
            <a:chExt cx="1750058" cy="1544320"/>
          </a:xfrm>
        </p:grpSpPr>
        <p:pic>
          <p:nvPicPr>
            <p:cNvPr id="106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9DEB0901-00EE-403A-ABCC-D599EF4CCE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1654AEC-2EC1-4530-9BE0-DCFDBDF38C66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913F90C-2554-4D1F-9021-C8351D36EB96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EFC0887-8587-4558-818B-4346DE477D43}"/>
              </a:ext>
            </a:extLst>
          </p:cNvPr>
          <p:cNvGrpSpPr/>
          <p:nvPr/>
        </p:nvGrpSpPr>
        <p:grpSpPr>
          <a:xfrm>
            <a:off x="8475379" y="2880203"/>
            <a:ext cx="189424" cy="168146"/>
            <a:chOff x="8971281" y="2906005"/>
            <a:chExt cx="1750058" cy="1544320"/>
          </a:xfrm>
        </p:grpSpPr>
        <p:pic>
          <p:nvPicPr>
            <p:cNvPr id="11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0047DE0E-2D39-4D2E-805C-1313AAEDC0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C1AC26F-60E5-4F40-BACF-CE6252D7632A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15354A8-D964-48E3-8614-2D6B44715BAA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4021682-FFF5-447D-B697-354A972B2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2" y="2948422"/>
            <a:ext cx="916700" cy="98119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4D6DF9C1-B5DC-4C50-9660-A7DF28666DD6}"/>
              </a:ext>
            </a:extLst>
          </p:cNvPr>
          <p:cNvSpPr txBox="1"/>
          <p:nvPr/>
        </p:nvSpPr>
        <p:spPr>
          <a:xfrm>
            <a:off x="1651706" y="114642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0.8</a:t>
            </a:r>
            <a:endParaRPr lang="en-US" sz="3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136DC3-2FAB-49A9-A5D7-CFAFCEA5EB26}"/>
              </a:ext>
            </a:extLst>
          </p:cNvPr>
          <p:cNvSpPr txBox="1"/>
          <p:nvPr/>
        </p:nvSpPr>
        <p:spPr>
          <a:xfrm>
            <a:off x="1536073" y="2256262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1.16</a:t>
            </a:r>
            <a:endParaRPr lang="en-US" sz="3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7812FDF-44BC-4132-AFED-0DD2EF858F6A}"/>
              </a:ext>
            </a:extLst>
          </p:cNvPr>
          <p:cNvSpPr txBox="1"/>
          <p:nvPr/>
        </p:nvSpPr>
        <p:spPr>
          <a:xfrm>
            <a:off x="1525782" y="3333798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-7</a:t>
            </a:r>
            <a:endParaRPr lang="en-US" sz="3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F07705B-C98C-4CB0-8E6A-15BBD77BE765}"/>
              </a:ext>
            </a:extLst>
          </p:cNvPr>
          <p:cNvSpPr txBox="1"/>
          <p:nvPr/>
        </p:nvSpPr>
        <p:spPr>
          <a:xfrm>
            <a:off x="1525782" y="4420065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1.80</a:t>
            </a:r>
            <a:endParaRPr lang="en-US" sz="3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49B9A70-9175-4892-B633-7472AE11935D}"/>
              </a:ext>
            </a:extLst>
          </p:cNvPr>
          <p:cNvSpPr txBox="1"/>
          <p:nvPr/>
        </p:nvSpPr>
        <p:spPr>
          <a:xfrm>
            <a:off x="1597977" y="5497601"/>
            <a:ext cx="873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-0.5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94FB0E-C042-4A7B-AE48-9922E2C1868C}"/>
                  </a:ext>
                </a:extLst>
              </p:cNvPr>
              <p:cNvSpPr txBox="1"/>
              <p:nvPr/>
            </p:nvSpPr>
            <p:spPr>
              <a:xfrm>
                <a:off x="8153333" y="3690774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794FB0E-C042-4A7B-AE48-9922E2C18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33" y="3690774"/>
                <a:ext cx="105544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FC1C368-F462-49E8-BB0D-8AE324B5BE6B}"/>
                  </a:ext>
                </a:extLst>
              </p:cNvPr>
              <p:cNvSpPr txBox="1"/>
              <p:nvPr/>
            </p:nvSpPr>
            <p:spPr>
              <a:xfrm>
                <a:off x="6463058" y="4383542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FC1C368-F462-49E8-BB0D-8AE324B5B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058" y="4383542"/>
                <a:ext cx="105544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8D16491-6659-4DB2-9B07-DD55F3FBEB46}"/>
                  </a:ext>
                </a:extLst>
              </p:cNvPr>
              <p:cNvSpPr txBox="1"/>
              <p:nvPr/>
            </p:nvSpPr>
            <p:spPr>
              <a:xfrm>
                <a:off x="6481876" y="3086176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8D16491-6659-4DB2-9B07-DD55F3FBE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876" y="3086176"/>
                <a:ext cx="105544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39C20DE-94B4-4488-8DAC-0AAD751F236C}"/>
                  </a:ext>
                </a:extLst>
              </p:cNvPr>
              <p:cNvSpPr txBox="1"/>
              <p:nvPr/>
            </p:nvSpPr>
            <p:spPr>
              <a:xfrm>
                <a:off x="4423485" y="4353400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339C20DE-94B4-4488-8DAC-0AAD751F2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485" y="4353400"/>
                <a:ext cx="105544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9A157B8-7B20-4C67-A82B-E558813DD96A}"/>
                  </a:ext>
                </a:extLst>
              </p:cNvPr>
              <p:cNvSpPr txBox="1"/>
              <p:nvPr/>
            </p:nvSpPr>
            <p:spPr>
              <a:xfrm>
                <a:off x="4421164" y="3106059"/>
                <a:ext cx="10554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sz="2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9A157B8-7B20-4C67-A82B-E558813DD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164" y="3106059"/>
                <a:ext cx="1055441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9A94C5-4935-490B-83A1-E970700F0905}"/>
                  </a:ext>
                </a:extLst>
              </p:cNvPr>
              <p:cNvSpPr txBox="1"/>
              <p:nvPr/>
            </p:nvSpPr>
            <p:spPr>
              <a:xfrm>
                <a:off x="8225465" y="4041741"/>
                <a:ext cx="18824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A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9A94C5-4935-490B-83A1-E970700F0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465" y="4041741"/>
                <a:ext cx="188246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E90DF4E-D317-41B3-AB60-B567E12EA6AF}"/>
                  </a:ext>
                </a:extLst>
              </p:cNvPr>
              <p:cNvSpPr txBox="1"/>
              <p:nvPr/>
            </p:nvSpPr>
            <p:spPr>
              <a:xfrm>
                <a:off x="9116800" y="4596585"/>
                <a:ext cx="2509691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E90DF4E-D317-41B3-AB60-B567E12EA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800" y="4596585"/>
                <a:ext cx="2509691" cy="66434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4D2835F-2345-429C-B830-203C0CD9C2DC}"/>
                  </a:ext>
                </a:extLst>
              </p:cNvPr>
              <p:cNvSpPr txBox="1"/>
              <p:nvPr/>
            </p:nvSpPr>
            <p:spPr>
              <a:xfrm>
                <a:off x="9125074" y="5260308"/>
                <a:ext cx="2509691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4D2835F-2345-429C-B830-203C0CD9C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5074" y="5260308"/>
                <a:ext cx="2509691" cy="6643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B3CE725-2FB6-4C59-A14A-C73A76D4B866}"/>
                  </a:ext>
                </a:extLst>
              </p:cNvPr>
              <p:cNvSpPr txBox="1"/>
              <p:nvPr/>
            </p:nvSpPr>
            <p:spPr>
              <a:xfrm>
                <a:off x="9106860" y="5986538"/>
                <a:ext cx="3003860" cy="664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𝐸𝑟𝑟𝑜𝑟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B3CE725-2FB6-4C59-A14A-C73A76D4B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860" y="5986538"/>
                <a:ext cx="3003860" cy="6643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FF5E9BA-1FB9-4149-9B29-3F6E98526EF7}"/>
                  </a:ext>
                </a:extLst>
              </p:cNvPr>
              <p:cNvSpPr txBox="1"/>
              <p:nvPr/>
            </p:nvSpPr>
            <p:spPr>
              <a:xfrm>
                <a:off x="8150924" y="4350777"/>
                <a:ext cx="1882461" cy="3916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A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CA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𝚫</m:t>
                          </m:r>
                        </m:e>
                        <m:sub>
                          <m:r>
                            <a:rPr lang="en-CA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7FF5E9BA-1FB9-4149-9B29-3F6E98526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924" y="4350777"/>
                <a:ext cx="1882461" cy="391646"/>
              </a:xfrm>
              <a:prstGeom prst="rect">
                <a:avLst/>
              </a:prstGeom>
              <a:blipFill>
                <a:blip r:embed="rId1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FF319DF-DA4A-467A-9F86-A63CD0CD7006}"/>
                  </a:ext>
                </a:extLst>
              </p:cNvPr>
              <p:cNvSpPr txBox="1"/>
              <p:nvPr/>
            </p:nvSpPr>
            <p:spPr>
              <a:xfrm>
                <a:off x="6178365" y="4603553"/>
                <a:ext cx="18824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FF319DF-DA4A-467A-9F86-A63CD0CD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65" y="4603553"/>
                <a:ext cx="188246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12B7F6A-DE77-4CAE-9753-09F8984A3B04}"/>
                  </a:ext>
                </a:extLst>
              </p:cNvPr>
              <p:cNvSpPr txBox="1"/>
              <p:nvPr/>
            </p:nvSpPr>
            <p:spPr>
              <a:xfrm>
                <a:off x="6178364" y="4835959"/>
                <a:ext cx="18824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D12B7F6A-DE77-4CAE-9753-09F8984A3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64" y="4835959"/>
                <a:ext cx="188246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extBox 122">
            <a:extLst>
              <a:ext uri="{FF2B5EF4-FFF2-40B4-BE49-F238E27FC236}">
                <a16:creationId xmlns:a16="http://schemas.microsoft.com/office/drawing/2014/main" id="{0D7197D8-0E46-48A3-BB28-444CFCA233CF}"/>
              </a:ext>
            </a:extLst>
          </p:cNvPr>
          <p:cNvSpPr txBox="1"/>
          <p:nvPr/>
        </p:nvSpPr>
        <p:spPr>
          <a:xfrm>
            <a:off x="7610475" y="2810260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</a:t>
            </a:r>
            <a:r>
              <a:rPr lang="en-CA" baseline="-25000" dirty="0"/>
              <a:t>i</a:t>
            </a:r>
            <a:endParaRPr lang="en-US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A4AEF54-3EAB-43C1-B0F3-B4CE4E95D45E}"/>
              </a:ext>
            </a:extLst>
          </p:cNvPr>
          <p:cNvSpPr txBox="1"/>
          <p:nvPr/>
        </p:nvSpPr>
        <p:spPr>
          <a:xfrm>
            <a:off x="7762874" y="3786476"/>
            <a:ext cx="595807" cy="36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W</a:t>
            </a:r>
            <a:r>
              <a:rPr lang="en-CA" baseline="-25000" dirty="0" err="1"/>
              <a:t>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0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Introduction : </a:t>
            </a:r>
            <a:r>
              <a:rPr lang="fr-FR" sz="4000" dirty="0" err="1"/>
              <a:t>Starting</a:t>
            </a:r>
            <a:r>
              <a:rPr lang="fr-FR" sz="4000" dirty="0"/>
              <a:t> </a:t>
            </a:r>
            <a:r>
              <a:rPr lang="fr-FR" sz="4000" dirty="0" err="1"/>
              <a:t>example</a:t>
            </a:r>
            <a:endParaRPr lang="fr-FR" sz="4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95A5BB-1D06-4BE2-96F0-6311E1966948}"/>
              </a:ext>
            </a:extLst>
          </p:cNvPr>
          <p:cNvSpPr/>
          <p:nvPr/>
        </p:nvSpPr>
        <p:spPr>
          <a:xfrm>
            <a:off x="8162370" y="4423581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-A Machine Learning algorithm is an algorithm capable of automatically recognizing different objects.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15CE60-EA5E-48B5-9537-B6A50663EBE1}"/>
              </a:ext>
            </a:extLst>
          </p:cNvPr>
          <p:cNvSpPr/>
          <p:nvPr/>
        </p:nvSpPr>
        <p:spPr>
          <a:xfrm>
            <a:off x="8162370" y="5623910"/>
            <a:ext cx="38186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-To do so, the algorithm had observed lots of examples of those objects to build its own classification model.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80DA31A-9832-4C48-97D9-12F1061F25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548" t="4897" r="5758" b="22592"/>
          <a:stretch/>
        </p:blipFill>
        <p:spPr>
          <a:xfrm>
            <a:off x="11147018" y="5265336"/>
            <a:ext cx="299338" cy="293310"/>
          </a:xfrm>
          <a:prstGeom prst="rect">
            <a:avLst/>
          </a:prstGeom>
        </p:spPr>
      </p:pic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64C89-C2BB-4AD9-8C73-4FA76CEA6F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0259" y="1856030"/>
            <a:ext cx="3332571" cy="3767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3CBDB348-4C4E-44FF-B106-5AFDA4EF9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3687339" y="1837515"/>
            <a:ext cx="2101543" cy="4120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27805-D835-4500-807D-CDAE6FBE75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17" y="1766641"/>
            <a:ext cx="3571875" cy="400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DF7A73-9F5E-4331-86E6-AE63F77A3F3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6" t="11037" r="17232" b="13155"/>
          <a:stretch/>
        </p:blipFill>
        <p:spPr>
          <a:xfrm>
            <a:off x="3862799" y="2122407"/>
            <a:ext cx="1800326" cy="3500620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6263B7B-A256-4E78-B010-1CCE8788A2FA}"/>
              </a:ext>
            </a:extLst>
          </p:cNvPr>
          <p:cNvSpPr/>
          <p:nvPr/>
        </p:nvSpPr>
        <p:spPr>
          <a:xfrm>
            <a:off x="3965144" y="2661275"/>
            <a:ext cx="1680283" cy="2844987"/>
          </a:xfrm>
          <a:custGeom>
            <a:avLst/>
            <a:gdLst>
              <a:gd name="connsiteX0" fmla="*/ 506372 w 1680283"/>
              <a:gd name="connsiteY0" fmla="*/ 91973 h 2844987"/>
              <a:gd name="connsiteX1" fmla="*/ 446082 w 1680283"/>
              <a:gd name="connsiteY1" fmla="*/ 272844 h 2844987"/>
              <a:gd name="connsiteX2" fmla="*/ 405889 w 1680283"/>
              <a:gd name="connsiteY2" fmla="*/ 473811 h 2844987"/>
              <a:gd name="connsiteX3" fmla="*/ 325502 w 1680283"/>
              <a:gd name="connsiteY3" fmla="*/ 714971 h 2844987"/>
              <a:gd name="connsiteX4" fmla="*/ 255164 w 1680283"/>
              <a:gd name="connsiteY4" fmla="*/ 885793 h 2844987"/>
              <a:gd name="connsiteX5" fmla="*/ 124535 w 1680283"/>
              <a:gd name="connsiteY5" fmla="*/ 1126954 h 2844987"/>
              <a:gd name="connsiteX6" fmla="*/ 44148 w 1680283"/>
              <a:gd name="connsiteY6" fmla="*/ 1358066 h 2844987"/>
              <a:gd name="connsiteX7" fmla="*/ 3955 w 1680283"/>
              <a:gd name="connsiteY7" fmla="*/ 1599226 h 2844987"/>
              <a:gd name="connsiteX8" fmla="*/ 14003 w 1680283"/>
              <a:gd name="connsiteY8" fmla="*/ 1910725 h 2844987"/>
              <a:gd name="connsiteX9" fmla="*/ 114487 w 1680283"/>
              <a:gd name="connsiteY9" fmla="*/ 2322707 h 2844987"/>
              <a:gd name="connsiteX10" fmla="*/ 315454 w 1680283"/>
              <a:gd name="connsiteY10" fmla="*/ 2543771 h 2844987"/>
              <a:gd name="connsiteX11" fmla="*/ 496324 w 1680283"/>
              <a:gd name="connsiteY11" fmla="*/ 2714593 h 2844987"/>
              <a:gd name="connsiteX12" fmla="*/ 727436 w 1680283"/>
              <a:gd name="connsiteY12" fmla="*/ 2825125 h 2844987"/>
              <a:gd name="connsiteX13" fmla="*/ 1048983 w 1680283"/>
              <a:gd name="connsiteY13" fmla="*/ 2825125 h 2844987"/>
              <a:gd name="connsiteX14" fmla="*/ 1380579 w 1680283"/>
              <a:gd name="connsiteY14" fmla="*/ 2624158 h 2844987"/>
              <a:gd name="connsiteX15" fmla="*/ 1561449 w 1680283"/>
              <a:gd name="connsiteY15" fmla="*/ 2403094 h 2844987"/>
              <a:gd name="connsiteX16" fmla="*/ 1661933 w 1680283"/>
              <a:gd name="connsiteY16" fmla="*/ 2091595 h 2844987"/>
              <a:gd name="connsiteX17" fmla="*/ 1671981 w 1680283"/>
              <a:gd name="connsiteY17" fmla="*/ 1760000 h 2844987"/>
              <a:gd name="connsiteX18" fmla="*/ 1571498 w 1680283"/>
              <a:gd name="connsiteY18" fmla="*/ 1418356 h 2844987"/>
              <a:gd name="connsiteX19" fmla="*/ 1360482 w 1680283"/>
              <a:gd name="connsiteY19" fmla="*/ 976228 h 2844987"/>
              <a:gd name="connsiteX20" fmla="*/ 1249951 w 1680283"/>
              <a:gd name="connsiteY20" fmla="*/ 654681 h 2844987"/>
              <a:gd name="connsiteX21" fmla="*/ 1179612 w 1680283"/>
              <a:gd name="connsiteY21" fmla="*/ 323085 h 2844987"/>
              <a:gd name="connsiteX22" fmla="*/ 1059032 w 1680283"/>
              <a:gd name="connsiteY22" fmla="*/ 162312 h 2844987"/>
              <a:gd name="connsiteX23" fmla="*/ 918355 w 1680283"/>
              <a:gd name="connsiteY23" fmla="*/ 61828 h 2844987"/>
              <a:gd name="connsiteX24" fmla="*/ 837968 w 1680283"/>
              <a:gd name="connsiteY24" fmla="*/ 21635 h 2844987"/>
              <a:gd name="connsiteX25" fmla="*/ 717388 w 1680283"/>
              <a:gd name="connsiteY25" fmla="*/ 1538 h 2844987"/>
              <a:gd name="connsiteX26" fmla="*/ 576711 w 1680283"/>
              <a:gd name="connsiteY26" fmla="*/ 61828 h 2844987"/>
              <a:gd name="connsiteX27" fmla="*/ 506372 w 1680283"/>
              <a:gd name="connsiteY27" fmla="*/ 91973 h 284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80283" h="2844987">
                <a:moveTo>
                  <a:pt x="506372" y="91973"/>
                </a:moveTo>
                <a:cubicBezTo>
                  <a:pt x="484601" y="127142"/>
                  <a:pt x="462829" y="209204"/>
                  <a:pt x="446082" y="272844"/>
                </a:cubicBezTo>
                <a:cubicBezTo>
                  <a:pt x="429335" y="336484"/>
                  <a:pt x="425986" y="400123"/>
                  <a:pt x="405889" y="473811"/>
                </a:cubicBezTo>
                <a:cubicBezTo>
                  <a:pt x="385792" y="547499"/>
                  <a:pt x="350623" y="646307"/>
                  <a:pt x="325502" y="714971"/>
                </a:cubicBezTo>
                <a:cubicBezTo>
                  <a:pt x="300381" y="783635"/>
                  <a:pt x="288658" y="817129"/>
                  <a:pt x="255164" y="885793"/>
                </a:cubicBezTo>
                <a:cubicBezTo>
                  <a:pt x="221670" y="954457"/>
                  <a:pt x="159704" y="1048242"/>
                  <a:pt x="124535" y="1126954"/>
                </a:cubicBezTo>
                <a:cubicBezTo>
                  <a:pt x="89366" y="1205666"/>
                  <a:pt x="64245" y="1279354"/>
                  <a:pt x="44148" y="1358066"/>
                </a:cubicBezTo>
                <a:cubicBezTo>
                  <a:pt x="24051" y="1436778"/>
                  <a:pt x="8979" y="1507116"/>
                  <a:pt x="3955" y="1599226"/>
                </a:cubicBezTo>
                <a:cubicBezTo>
                  <a:pt x="-1069" y="1691336"/>
                  <a:pt x="-4419" y="1790145"/>
                  <a:pt x="14003" y="1910725"/>
                </a:cubicBezTo>
                <a:cubicBezTo>
                  <a:pt x="32425" y="2031305"/>
                  <a:pt x="64245" y="2217199"/>
                  <a:pt x="114487" y="2322707"/>
                </a:cubicBezTo>
                <a:cubicBezTo>
                  <a:pt x="164729" y="2428215"/>
                  <a:pt x="251814" y="2478457"/>
                  <a:pt x="315454" y="2543771"/>
                </a:cubicBezTo>
                <a:cubicBezTo>
                  <a:pt x="379093" y="2609085"/>
                  <a:pt x="427660" y="2667701"/>
                  <a:pt x="496324" y="2714593"/>
                </a:cubicBezTo>
                <a:cubicBezTo>
                  <a:pt x="564988" y="2761485"/>
                  <a:pt x="635326" y="2806703"/>
                  <a:pt x="727436" y="2825125"/>
                </a:cubicBezTo>
                <a:cubicBezTo>
                  <a:pt x="819546" y="2843547"/>
                  <a:pt x="940126" y="2858619"/>
                  <a:pt x="1048983" y="2825125"/>
                </a:cubicBezTo>
                <a:cubicBezTo>
                  <a:pt x="1157840" y="2791631"/>
                  <a:pt x="1295168" y="2694497"/>
                  <a:pt x="1380579" y="2624158"/>
                </a:cubicBezTo>
                <a:cubicBezTo>
                  <a:pt x="1465990" y="2553820"/>
                  <a:pt x="1514557" y="2491854"/>
                  <a:pt x="1561449" y="2403094"/>
                </a:cubicBezTo>
                <a:cubicBezTo>
                  <a:pt x="1608341" y="2314334"/>
                  <a:pt x="1643511" y="2198777"/>
                  <a:pt x="1661933" y="2091595"/>
                </a:cubicBezTo>
                <a:cubicBezTo>
                  <a:pt x="1680355" y="1984413"/>
                  <a:pt x="1687053" y="1872206"/>
                  <a:pt x="1671981" y="1760000"/>
                </a:cubicBezTo>
                <a:cubicBezTo>
                  <a:pt x="1656909" y="1647794"/>
                  <a:pt x="1623414" y="1548985"/>
                  <a:pt x="1571498" y="1418356"/>
                </a:cubicBezTo>
                <a:cubicBezTo>
                  <a:pt x="1519582" y="1287727"/>
                  <a:pt x="1414073" y="1103507"/>
                  <a:pt x="1360482" y="976228"/>
                </a:cubicBezTo>
                <a:cubicBezTo>
                  <a:pt x="1306891" y="848949"/>
                  <a:pt x="1280096" y="763538"/>
                  <a:pt x="1249951" y="654681"/>
                </a:cubicBezTo>
                <a:cubicBezTo>
                  <a:pt x="1219806" y="545824"/>
                  <a:pt x="1211432" y="405146"/>
                  <a:pt x="1179612" y="323085"/>
                </a:cubicBezTo>
                <a:cubicBezTo>
                  <a:pt x="1147792" y="241024"/>
                  <a:pt x="1102575" y="205855"/>
                  <a:pt x="1059032" y="162312"/>
                </a:cubicBezTo>
                <a:cubicBezTo>
                  <a:pt x="1015489" y="118769"/>
                  <a:pt x="955199" y="85274"/>
                  <a:pt x="918355" y="61828"/>
                </a:cubicBezTo>
                <a:cubicBezTo>
                  <a:pt x="881511" y="38382"/>
                  <a:pt x="871462" y="31683"/>
                  <a:pt x="837968" y="21635"/>
                </a:cubicBezTo>
                <a:cubicBezTo>
                  <a:pt x="804474" y="11587"/>
                  <a:pt x="760931" y="-5161"/>
                  <a:pt x="717388" y="1538"/>
                </a:cubicBezTo>
                <a:cubicBezTo>
                  <a:pt x="673845" y="8237"/>
                  <a:pt x="576711" y="61828"/>
                  <a:pt x="576711" y="61828"/>
                </a:cubicBezTo>
                <a:cubicBezTo>
                  <a:pt x="546566" y="78575"/>
                  <a:pt x="528143" y="56804"/>
                  <a:pt x="506372" y="91973"/>
                </a:cubicBezTo>
                <a:close/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F6F96-61BC-4C79-9CCE-8F4883C0804C}"/>
              </a:ext>
            </a:extLst>
          </p:cNvPr>
          <p:cNvSpPr/>
          <p:nvPr/>
        </p:nvSpPr>
        <p:spPr>
          <a:xfrm>
            <a:off x="6295924" y="2875826"/>
            <a:ext cx="2498649" cy="2439214"/>
          </a:xfrm>
          <a:custGeom>
            <a:avLst/>
            <a:gdLst>
              <a:gd name="connsiteX0" fmla="*/ 447776 w 2498649"/>
              <a:gd name="connsiteY0" fmla="*/ 143599 h 2439214"/>
              <a:gd name="connsiteX1" fmla="*/ 314426 w 2498649"/>
              <a:gd name="connsiteY1" fmla="*/ 229324 h 2439214"/>
              <a:gd name="connsiteX2" fmla="*/ 181076 w 2498649"/>
              <a:gd name="connsiteY2" fmla="*/ 400774 h 2439214"/>
              <a:gd name="connsiteX3" fmla="*/ 76301 w 2498649"/>
              <a:gd name="connsiteY3" fmla="*/ 553174 h 2439214"/>
              <a:gd name="connsiteX4" fmla="*/ 28676 w 2498649"/>
              <a:gd name="connsiteY4" fmla="*/ 686524 h 2439214"/>
              <a:gd name="connsiteX5" fmla="*/ 101 w 2498649"/>
              <a:gd name="connsiteY5" fmla="*/ 1077049 h 2439214"/>
              <a:gd name="connsiteX6" fmla="*/ 38201 w 2498649"/>
              <a:gd name="connsiteY6" fmla="*/ 1372324 h 2439214"/>
              <a:gd name="connsiteX7" fmla="*/ 171551 w 2498649"/>
              <a:gd name="connsiteY7" fmla="*/ 1696174 h 2439214"/>
              <a:gd name="connsiteX8" fmla="*/ 314426 w 2498649"/>
              <a:gd name="connsiteY8" fmla="*/ 1962874 h 2439214"/>
              <a:gd name="connsiteX9" fmla="*/ 504926 w 2498649"/>
              <a:gd name="connsiteY9" fmla="*/ 2191474 h 2439214"/>
              <a:gd name="connsiteX10" fmla="*/ 847826 w 2498649"/>
              <a:gd name="connsiteY10" fmla="*/ 2362924 h 2439214"/>
              <a:gd name="connsiteX11" fmla="*/ 1409801 w 2498649"/>
              <a:gd name="connsiteY11" fmla="*/ 2439124 h 2439214"/>
              <a:gd name="connsiteX12" fmla="*/ 1657451 w 2498649"/>
              <a:gd name="connsiteY12" fmla="*/ 2372449 h 2439214"/>
              <a:gd name="connsiteX13" fmla="*/ 2047976 w 2498649"/>
              <a:gd name="connsiteY13" fmla="*/ 2143849 h 2439214"/>
              <a:gd name="connsiteX14" fmla="*/ 2267051 w 2498649"/>
              <a:gd name="connsiteY14" fmla="*/ 1800949 h 2439214"/>
              <a:gd name="connsiteX15" fmla="*/ 2448026 w 2498649"/>
              <a:gd name="connsiteY15" fmla="*/ 1429474 h 2439214"/>
              <a:gd name="connsiteX16" fmla="*/ 2495651 w 2498649"/>
              <a:gd name="connsiteY16" fmla="*/ 981799 h 2439214"/>
              <a:gd name="connsiteX17" fmla="*/ 2381351 w 2498649"/>
              <a:gd name="connsiteY17" fmla="*/ 486499 h 2439214"/>
              <a:gd name="connsiteX18" fmla="*/ 2038451 w 2498649"/>
              <a:gd name="connsiteY18" fmla="*/ 219799 h 2439214"/>
              <a:gd name="connsiteX19" fmla="*/ 1562201 w 2498649"/>
              <a:gd name="connsiteY19" fmla="*/ 67399 h 2439214"/>
              <a:gd name="connsiteX20" fmla="*/ 981176 w 2498649"/>
              <a:gd name="connsiteY20" fmla="*/ 724 h 2439214"/>
              <a:gd name="connsiteX21" fmla="*/ 581126 w 2498649"/>
              <a:gd name="connsiteY21" fmla="*/ 105499 h 2439214"/>
              <a:gd name="connsiteX22" fmla="*/ 447776 w 2498649"/>
              <a:gd name="connsiteY22" fmla="*/ 143599 h 243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8649" h="2439214">
                <a:moveTo>
                  <a:pt x="447776" y="143599"/>
                </a:moveTo>
                <a:cubicBezTo>
                  <a:pt x="403326" y="164237"/>
                  <a:pt x="358876" y="186462"/>
                  <a:pt x="314426" y="229324"/>
                </a:cubicBezTo>
                <a:cubicBezTo>
                  <a:pt x="269976" y="272186"/>
                  <a:pt x="220763" y="346799"/>
                  <a:pt x="181076" y="400774"/>
                </a:cubicBezTo>
                <a:cubicBezTo>
                  <a:pt x="141388" y="454749"/>
                  <a:pt x="101701" y="505549"/>
                  <a:pt x="76301" y="553174"/>
                </a:cubicBezTo>
                <a:cubicBezTo>
                  <a:pt x="50901" y="600799"/>
                  <a:pt x="41376" y="599211"/>
                  <a:pt x="28676" y="686524"/>
                </a:cubicBezTo>
                <a:cubicBezTo>
                  <a:pt x="15976" y="773837"/>
                  <a:pt x="-1487" y="962749"/>
                  <a:pt x="101" y="1077049"/>
                </a:cubicBezTo>
                <a:cubicBezTo>
                  <a:pt x="1688" y="1191349"/>
                  <a:pt x="9626" y="1269137"/>
                  <a:pt x="38201" y="1372324"/>
                </a:cubicBezTo>
                <a:cubicBezTo>
                  <a:pt x="66776" y="1475511"/>
                  <a:pt x="125514" y="1597749"/>
                  <a:pt x="171551" y="1696174"/>
                </a:cubicBezTo>
                <a:cubicBezTo>
                  <a:pt x="217588" y="1794599"/>
                  <a:pt x="258864" y="1880324"/>
                  <a:pt x="314426" y="1962874"/>
                </a:cubicBezTo>
                <a:cubicBezTo>
                  <a:pt x="369988" y="2045424"/>
                  <a:pt x="416026" y="2124799"/>
                  <a:pt x="504926" y="2191474"/>
                </a:cubicBezTo>
                <a:cubicBezTo>
                  <a:pt x="593826" y="2258149"/>
                  <a:pt x="697014" y="2321649"/>
                  <a:pt x="847826" y="2362924"/>
                </a:cubicBezTo>
                <a:cubicBezTo>
                  <a:pt x="998638" y="2404199"/>
                  <a:pt x="1274864" y="2437537"/>
                  <a:pt x="1409801" y="2439124"/>
                </a:cubicBezTo>
                <a:cubicBezTo>
                  <a:pt x="1544738" y="2440711"/>
                  <a:pt x="1551089" y="2421661"/>
                  <a:pt x="1657451" y="2372449"/>
                </a:cubicBezTo>
                <a:cubicBezTo>
                  <a:pt x="1763813" y="2323237"/>
                  <a:pt x="1946376" y="2239099"/>
                  <a:pt x="2047976" y="2143849"/>
                </a:cubicBezTo>
                <a:cubicBezTo>
                  <a:pt x="2149576" y="2048599"/>
                  <a:pt x="2200376" y="1920011"/>
                  <a:pt x="2267051" y="1800949"/>
                </a:cubicBezTo>
                <a:cubicBezTo>
                  <a:pt x="2333726" y="1681887"/>
                  <a:pt x="2409926" y="1565999"/>
                  <a:pt x="2448026" y="1429474"/>
                </a:cubicBezTo>
                <a:cubicBezTo>
                  <a:pt x="2486126" y="1292949"/>
                  <a:pt x="2506763" y="1138961"/>
                  <a:pt x="2495651" y="981799"/>
                </a:cubicBezTo>
                <a:cubicBezTo>
                  <a:pt x="2484539" y="824637"/>
                  <a:pt x="2457551" y="613499"/>
                  <a:pt x="2381351" y="486499"/>
                </a:cubicBezTo>
                <a:cubicBezTo>
                  <a:pt x="2305151" y="359499"/>
                  <a:pt x="2174976" y="289649"/>
                  <a:pt x="2038451" y="219799"/>
                </a:cubicBezTo>
                <a:cubicBezTo>
                  <a:pt x="1901926" y="149949"/>
                  <a:pt x="1738413" y="103911"/>
                  <a:pt x="1562201" y="67399"/>
                </a:cubicBezTo>
                <a:cubicBezTo>
                  <a:pt x="1385989" y="30887"/>
                  <a:pt x="1144689" y="-5626"/>
                  <a:pt x="981176" y="724"/>
                </a:cubicBezTo>
                <a:cubicBezTo>
                  <a:pt x="817664" y="7074"/>
                  <a:pt x="666851" y="81687"/>
                  <a:pt x="581126" y="105499"/>
                </a:cubicBezTo>
                <a:cubicBezTo>
                  <a:pt x="495401" y="129311"/>
                  <a:pt x="492226" y="122961"/>
                  <a:pt x="447776" y="143599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CB508-4C08-4045-A4B0-3D099DF85D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9122" t="60193" r="54268" b="32516"/>
          <a:stretch/>
        </p:blipFill>
        <p:spPr>
          <a:xfrm>
            <a:off x="8620081" y="1994914"/>
            <a:ext cx="508304" cy="4761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402663-8D39-41EC-B51A-9E9749B76CD8}"/>
              </a:ext>
            </a:extLst>
          </p:cNvPr>
          <p:cNvSpPr/>
          <p:nvPr/>
        </p:nvSpPr>
        <p:spPr>
          <a:xfrm>
            <a:off x="4161297" y="2005247"/>
            <a:ext cx="438602" cy="455454"/>
          </a:xfrm>
          <a:prstGeom prst="rect">
            <a:avLst/>
          </a:prstGeom>
          <a:solidFill>
            <a:srgbClr val="BFD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B4FCA-BAFE-45C6-B601-D23B0B3F6AD9}"/>
              </a:ext>
            </a:extLst>
          </p:cNvPr>
          <p:cNvSpPr txBox="1"/>
          <p:nvPr/>
        </p:nvSpPr>
        <p:spPr>
          <a:xfrm>
            <a:off x="7843230" y="2048307"/>
            <a:ext cx="8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color :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43144D-9E19-4408-BBD4-19E1AF34E47C}"/>
              </a:ext>
            </a:extLst>
          </p:cNvPr>
          <p:cNvSpPr txBox="1"/>
          <p:nvPr/>
        </p:nvSpPr>
        <p:spPr>
          <a:xfrm>
            <a:off x="3453103" y="2038691"/>
            <a:ext cx="8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color 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720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21758-74C3-4262-B008-7EC1A808B23B}"/>
              </a:ext>
            </a:extLst>
          </p:cNvPr>
          <p:cNvSpPr txBox="1"/>
          <p:nvPr/>
        </p:nvSpPr>
        <p:spPr>
          <a:xfrm>
            <a:off x="1682886" y="865762"/>
            <a:ext cx="28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Summary Neural Network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EC3EE5-5534-4404-AC14-EBAFD204E1C6}"/>
                  </a:ext>
                </a:extLst>
              </p:cNvPr>
              <p:cNvSpPr txBox="1"/>
              <p:nvPr/>
            </p:nvSpPr>
            <p:spPr>
              <a:xfrm>
                <a:off x="1780162" y="1371600"/>
                <a:ext cx="9756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1- A Neural network is a  probability function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aimed at fitting the training set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EC3EE5-5534-4404-AC14-EBAFD204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62" y="1371600"/>
                <a:ext cx="9756842" cy="369332"/>
              </a:xfrm>
              <a:prstGeom prst="rect">
                <a:avLst/>
              </a:prstGeom>
              <a:blipFill>
                <a:blip r:embed="rId3"/>
                <a:stretch>
                  <a:fillRect l="-5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6948E08-6FB1-41CF-AC2B-B5A9A257CAA2}"/>
              </a:ext>
            </a:extLst>
          </p:cNvPr>
          <p:cNvGrpSpPr/>
          <p:nvPr/>
        </p:nvGrpSpPr>
        <p:grpSpPr>
          <a:xfrm>
            <a:off x="6212245" y="1740932"/>
            <a:ext cx="4274172" cy="1887485"/>
            <a:chOff x="6212245" y="1740932"/>
            <a:chExt cx="4274172" cy="1887485"/>
          </a:xfrm>
        </p:grpSpPr>
        <p:pic>
          <p:nvPicPr>
            <p:cNvPr id="133" name="Picture 4" descr="RÃ©sultats de recherche d'images pour Â«Â logistic function 2DÂ Â»">
              <a:extLst>
                <a:ext uri="{FF2B5EF4-FFF2-40B4-BE49-F238E27FC236}">
                  <a16:creationId xmlns:a16="http://schemas.microsoft.com/office/drawing/2014/main" id="{48A46E2D-E959-4FD7-B4E8-336C6880E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245" y="1740932"/>
              <a:ext cx="4274172" cy="188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AEAE7A18-4610-4DA7-A7D6-CC519FF75829}"/>
                </a:ext>
              </a:extLst>
            </p:cNvPr>
            <p:cNvSpPr/>
            <p:nvPr/>
          </p:nvSpPr>
          <p:spPr>
            <a:xfrm>
              <a:off x="9091884" y="2135637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BD0FF15-0980-48A6-867C-4B2410367913}"/>
                </a:ext>
              </a:extLst>
            </p:cNvPr>
            <p:cNvSpPr/>
            <p:nvPr/>
          </p:nvSpPr>
          <p:spPr>
            <a:xfrm>
              <a:off x="8923468" y="2183808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B6D0ED5-084C-417C-925F-8A7691B61EDE}"/>
                </a:ext>
              </a:extLst>
            </p:cNvPr>
            <p:cNvSpPr/>
            <p:nvPr/>
          </p:nvSpPr>
          <p:spPr>
            <a:xfrm>
              <a:off x="9036878" y="1992803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62972C1-4455-40F1-A9D4-728AA40E7727}"/>
                </a:ext>
              </a:extLst>
            </p:cNvPr>
            <p:cNvSpPr/>
            <p:nvPr/>
          </p:nvSpPr>
          <p:spPr>
            <a:xfrm>
              <a:off x="8803422" y="2037977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CBDAAA5-6BA5-4B8D-804F-DCBF7A56651B}"/>
                </a:ext>
              </a:extLst>
            </p:cNvPr>
            <p:cNvSpPr/>
            <p:nvPr/>
          </p:nvSpPr>
          <p:spPr>
            <a:xfrm>
              <a:off x="9243397" y="2125206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B932052-20FD-4401-B260-6F6AA4F3D780}"/>
                </a:ext>
              </a:extLst>
            </p:cNvPr>
            <p:cNvSpPr/>
            <p:nvPr/>
          </p:nvSpPr>
          <p:spPr>
            <a:xfrm>
              <a:off x="9219073" y="1952910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0FF33EF-838A-451D-8100-057C088DEB5C}"/>
                </a:ext>
              </a:extLst>
            </p:cNvPr>
            <p:cNvSpPr/>
            <p:nvPr/>
          </p:nvSpPr>
          <p:spPr>
            <a:xfrm>
              <a:off x="8827562" y="1909460"/>
              <a:ext cx="122073" cy="124906"/>
            </a:xfrm>
            <a:prstGeom prst="ellipse">
              <a:avLst/>
            </a:prstGeom>
            <a:solidFill>
              <a:srgbClr val="FF0000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9E42815-6BFE-41EA-9C32-301C90D0C218}"/>
                </a:ext>
              </a:extLst>
            </p:cNvPr>
            <p:cNvSpPr/>
            <p:nvPr/>
          </p:nvSpPr>
          <p:spPr>
            <a:xfrm>
              <a:off x="8789064" y="2261350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3F5CD65-CA5C-42DE-BB28-5BEFEB508406}"/>
                </a:ext>
              </a:extLst>
            </p:cNvPr>
            <p:cNvSpPr/>
            <p:nvPr/>
          </p:nvSpPr>
          <p:spPr>
            <a:xfrm>
              <a:off x="9520189" y="2108052"/>
              <a:ext cx="122073" cy="124906"/>
            </a:xfrm>
            <a:prstGeom prst="ellipse">
              <a:avLst/>
            </a:prstGeom>
            <a:solidFill>
              <a:srgbClr val="FF0000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E47D3BF-5ECA-4599-A03F-3CB448560BE2}"/>
                </a:ext>
              </a:extLst>
            </p:cNvPr>
            <p:cNvSpPr/>
            <p:nvPr/>
          </p:nvSpPr>
          <p:spPr>
            <a:xfrm>
              <a:off x="8981188" y="1862450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BF5D194B-6C55-4702-9C27-4CE22E778486}"/>
                </a:ext>
              </a:extLst>
            </p:cNvPr>
            <p:cNvSpPr/>
            <p:nvPr/>
          </p:nvSpPr>
          <p:spPr>
            <a:xfrm rot="10800000">
              <a:off x="8103279" y="2860294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C243DDBD-8D8C-455E-8F5B-CAC30DE693C9}"/>
                </a:ext>
              </a:extLst>
            </p:cNvPr>
            <p:cNvSpPr/>
            <p:nvPr/>
          </p:nvSpPr>
          <p:spPr>
            <a:xfrm rot="10800000">
              <a:off x="7727408" y="2980933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E18FB02E-9F1A-4239-809C-F0CC815B0A6F}"/>
                </a:ext>
              </a:extLst>
            </p:cNvPr>
            <p:cNvSpPr/>
            <p:nvPr/>
          </p:nvSpPr>
          <p:spPr>
            <a:xfrm rot="10800000">
              <a:off x="7825902" y="2924743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5BDCCFD9-ABE0-4BD2-A612-9288EE0B16CA}"/>
                </a:ext>
              </a:extLst>
            </p:cNvPr>
            <p:cNvSpPr/>
            <p:nvPr/>
          </p:nvSpPr>
          <p:spPr>
            <a:xfrm rot="10800000">
              <a:off x="7586110" y="3062921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0FE084CA-4C73-4D0C-AA9F-486894EBE2EE}"/>
                </a:ext>
              </a:extLst>
            </p:cNvPr>
            <p:cNvSpPr/>
            <p:nvPr/>
          </p:nvSpPr>
          <p:spPr>
            <a:xfrm rot="10800000">
              <a:off x="8012681" y="2970999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A5D330CC-BC08-4626-AD76-8AEDF75D5F0E}"/>
                </a:ext>
              </a:extLst>
            </p:cNvPr>
            <p:cNvSpPr/>
            <p:nvPr/>
          </p:nvSpPr>
          <p:spPr>
            <a:xfrm rot="10800000">
              <a:off x="7911806" y="2806772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10A969DD-3A87-4DA0-AB94-C9626332EE28}"/>
                </a:ext>
              </a:extLst>
            </p:cNvPr>
            <p:cNvSpPr/>
            <p:nvPr/>
          </p:nvSpPr>
          <p:spPr>
            <a:xfrm rot="10800000">
              <a:off x="7588045" y="2905294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6FF29404-6BDC-4527-9836-837E57CDFF49}"/>
                </a:ext>
              </a:extLst>
            </p:cNvPr>
            <p:cNvSpPr/>
            <p:nvPr/>
          </p:nvSpPr>
          <p:spPr>
            <a:xfrm rot="10800000">
              <a:off x="7322113" y="2942572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66026CF-4579-42B2-84C6-E1793D7B4AE7}"/>
                </a:ext>
              </a:extLst>
            </p:cNvPr>
            <p:cNvSpPr/>
            <p:nvPr/>
          </p:nvSpPr>
          <p:spPr>
            <a:xfrm>
              <a:off x="7951007" y="1880622"/>
              <a:ext cx="596505" cy="42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87E54EB-D388-4B6D-B31A-638ACF59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0147" y="2077816"/>
              <a:ext cx="0" cy="914827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DEC864C-2C5F-4D28-9280-DE9858898230}"/>
                </a:ext>
              </a:extLst>
            </p:cNvPr>
            <p:cNvCxnSpPr>
              <a:cxnSpLocks/>
            </p:cNvCxnSpPr>
            <p:nvPr/>
          </p:nvCxnSpPr>
          <p:spPr>
            <a:xfrm>
              <a:off x="6752850" y="2985675"/>
              <a:ext cx="1426404" cy="439999"/>
            </a:xfrm>
            <a:prstGeom prst="line">
              <a:avLst/>
            </a:prstGeom>
            <a:ln w="412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A6A230-57DA-44F3-9A5D-AB94B3EFD67A}"/>
                </a:ext>
              </a:extLst>
            </p:cNvPr>
            <p:cNvSpPr txBox="1"/>
            <p:nvPr/>
          </p:nvSpPr>
          <p:spPr>
            <a:xfrm rot="16200000">
              <a:off x="5841991" y="2304600"/>
              <a:ext cx="12350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Probabilité</a:t>
              </a:r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EB7652-CBDA-4F21-A881-7F1E99AB5561}"/>
                </a:ext>
              </a:extLst>
            </p:cNvPr>
            <p:cNvSpPr txBox="1"/>
            <p:nvPr/>
          </p:nvSpPr>
          <p:spPr>
            <a:xfrm>
              <a:off x="6571311" y="1929058"/>
              <a:ext cx="289213" cy="23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1</a:t>
              </a:r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C59E541-8116-4979-A594-161CDCB5058B}"/>
                </a:ext>
              </a:extLst>
            </p:cNvPr>
            <p:cNvSpPr txBox="1"/>
            <p:nvPr/>
          </p:nvSpPr>
          <p:spPr>
            <a:xfrm>
              <a:off x="6552468" y="2825241"/>
              <a:ext cx="289213" cy="23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0</a:t>
              </a:r>
              <a:endParaRPr lang="en-US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7A1362F-8A40-4EF1-A5B3-704A4CDCF4E8}"/>
                </a:ext>
              </a:extLst>
            </p:cNvPr>
            <p:cNvSpPr/>
            <p:nvPr/>
          </p:nvSpPr>
          <p:spPr>
            <a:xfrm rot="20779315">
              <a:off x="7159682" y="2501110"/>
              <a:ext cx="801897" cy="233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Feature 1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FE3CC8-5706-4BD9-B737-DB994EFD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7444" y="2706662"/>
              <a:ext cx="1617162" cy="292221"/>
            </a:xfrm>
            <a:prstGeom prst="line">
              <a:avLst/>
            </a:prstGeom>
            <a:ln w="412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52914D0-3E1F-44A5-8288-BBA7E882D18A}"/>
                </a:ext>
              </a:extLst>
            </p:cNvPr>
            <p:cNvSpPr/>
            <p:nvPr/>
          </p:nvSpPr>
          <p:spPr>
            <a:xfrm rot="1093612">
              <a:off x="6945972" y="3141104"/>
              <a:ext cx="801897" cy="233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Feature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205F63A-C12C-45F2-AA75-382F343E8B82}"/>
                  </a:ext>
                </a:extLst>
              </p:cNvPr>
              <p:cNvSpPr txBox="1"/>
              <p:nvPr/>
            </p:nvSpPr>
            <p:spPr>
              <a:xfrm>
                <a:off x="1765769" y="3535832"/>
                <a:ext cx="9756842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2- The function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is a combination of subfunctions called neurons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205F63A-C12C-45F2-AA75-382F343E8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69" y="3535832"/>
                <a:ext cx="9756842" cy="404213"/>
              </a:xfrm>
              <a:prstGeom prst="rect">
                <a:avLst/>
              </a:prstGeom>
              <a:blipFill>
                <a:blip r:embed="rId5"/>
                <a:stretch>
                  <a:fillRect l="-56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705E021-A99D-495A-9E23-F1ACB14E55D6}"/>
                  </a:ext>
                </a:extLst>
              </p:cNvPr>
              <p:cNvSpPr txBox="1"/>
              <p:nvPr/>
            </p:nvSpPr>
            <p:spPr>
              <a:xfrm>
                <a:off x="1762579" y="3911614"/>
                <a:ext cx="9756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3- Each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tuned by “backpropagating” the error of each </a:t>
                </a:r>
                <a:r>
                  <a:rPr lang="en-CA" dirty="0"/>
                  <a:t>o</a:t>
                </a:r>
                <a:r>
                  <a:rPr lang="en-US" dirty="0" err="1"/>
                  <a:t>bject</a:t>
                </a:r>
                <a:r>
                  <a:rPr lang="en-US" dirty="0"/>
                  <a:t> of the training set.</a:t>
                </a: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705E021-A99D-495A-9E23-F1ACB14E5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79" y="3911614"/>
                <a:ext cx="9756842" cy="369332"/>
              </a:xfrm>
              <a:prstGeom prst="rect">
                <a:avLst/>
              </a:prstGeom>
              <a:blipFill>
                <a:blip r:embed="rId6"/>
                <a:stretch>
                  <a:fillRect l="-5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4FB1ED5-D2F3-4585-9C15-8D3D14EC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97" y="5614488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8" descr="RÃ©sultats de recherche d'images">
            <a:extLst>
              <a:ext uri="{FF2B5EF4-FFF2-40B4-BE49-F238E27FC236}">
                <a16:creationId xmlns:a16="http://schemas.microsoft.com/office/drawing/2014/main" id="{C6096D1E-CEE3-4523-9A8B-DD0C69C9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770" y="4980824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25402482-FDA3-468A-A8F0-0D98A6F80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1242627" y="5006698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169" descr="RÃ©sultats de recherche d'images">
            <a:extLst>
              <a:ext uri="{FF2B5EF4-FFF2-40B4-BE49-F238E27FC236}">
                <a16:creationId xmlns:a16="http://schemas.microsoft.com/office/drawing/2014/main" id="{348C076F-54F6-48BD-AF72-42A02E23F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6" y="4967368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F1332296-3E9E-4A1B-A4E4-5E173CA1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3" y="5267564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7C31CF1B-DCCE-4854-80F4-8040DC375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54" y="4792264"/>
            <a:ext cx="338420" cy="362232"/>
          </a:xfrm>
          <a:prstGeom prst="rect">
            <a:avLst/>
          </a:prstGeom>
        </p:spPr>
      </p:pic>
      <p:pic>
        <p:nvPicPr>
          <p:cNvPr id="17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454D882-782D-499F-92E6-13768E5F8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1556908" y="545536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9B77FC4-721A-4294-885D-96CCE3F7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50843" y="5655921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CC7B8C76-B6ED-4E02-9BB6-E55F4DF265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3" y="4856356"/>
            <a:ext cx="338420" cy="362232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FB06171-1B39-4DD2-84D5-60E161259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78" y="4748475"/>
            <a:ext cx="338420" cy="362232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0655A506-101F-4546-9DC2-FCEF0A951E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32" y="6096263"/>
            <a:ext cx="338420" cy="362232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DE2CBD23-7953-4660-990F-1AD75226D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88" y="5868238"/>
            <a:ext cx="338420" cy="362232"/>
          </a:xfrm>
          <a:prstGeom prst="rect">
            <a:avLst/>
          </a:prstGeom>
        </p:spPr>
      </p:pic>
      <p:pic>
        <p:nvPicPr>
          <p:cNvPr id="57346" name="Picture 2" descr="RÃ©sultats de recherche d'images pour Â«Â neural networkÂ Â»">
            <a:extLst>
              <a:ext uri="{FF2B5EF4-FFF2-40B4-BE49-F238E27FC236}">
                <a16:creationId xmlns:a16="http://schemas.microsoft.com/office/drawing/2014/main" id="{6BCF0E35-4A80-41CF-844B-5F255057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34" y="4809512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63B73C-6719-429E-A689-588C2F4996C2}"/>
                  </a:ext>
                </a:extLst>
              </p:cNvPr>
              <p:cNvSpPr txBox="1"/>
              <p:nvPr/>
            </p:nvSpPr>
            <p:spPr>
              <a:xfrm>
                <a:off x="9604718" y="5212362"/>
                <a:ext cx="1882461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63B73C-6719-429E-A689-588C2F499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718" y="5212362"/>
                <a:ext cx="1882461" cy="395621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89E3568-1DFA-4A4B-9A06-1DC0C17AD6A2}"/>
              </a:ext>
            </a:extLst>
          </p:cNvPr>
          <p:cNvSpPr txBox="1"/>
          <p:nvPr/>
        </p:nvSpPr>
        <p:spPr>
          <a:xfrm>
            <a:off x="8345213" y="5203372"/>
            <a:ext cx="96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: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4762C6-5544-4B1F-9651-B0DB98F42820}"/>
                  </a:ext>
                </a:extLst>
              </p:cNvPr>
              <p:cNvSpPr/>
              <p:nvPr/>
            </p:nvSpPr>
            <p:spPr>
              <a:xfrm>
                <a:off x="8103279" y="5210557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4762C6-5544-4B1F-9651-B0DB98F42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279" y="5210557"/>
                <a:ext cx="3754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C49E868-1E5C-4AD6-857F-CE3D627700CF}"/>
              </a:ext>
            </a:extLst>
          </p:cNvPr>
          <p:cNvGrpSpPr/>
          <p:nvPr/>
        </p:nvGrpSpPr>
        <p:grpSpPr>
          <a:xfrm>
            <a:off x="1950194" y="1822846"/>
            <a:ext cx="4452620" cy="1499322"/>
            <a:chOff x="1950194" y="1822846"/>
            <a:chExt cx="4452620" cy="1499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5999B3F-6BA5-4924-B14B-123DBB10D598}"/>
                    </a:ext>
                  </a:extLst>
                </p:cNvPr>
                <p:cNvSpPr/>
                <p:nvPr/>
              </p:nvSpPr>
              <p:spPr>
                <a:xfrm>
                  <a:off x="2918298" y="1862450"/>
                  <a:ext cx="1127049" cy="14597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5999B3F-6BA5-4924-B14B-123DBB10D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298" y="1862450"/>
                  <a:ext cx="1127049" cy="14597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9611987-E569-4E68-BB18-2A3E62FEB606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2034366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F0E4E25-A13E-423A-A4A7-F6A7F03ACB4F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2384256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503A563-24E3-4C67-80D2-B1604034A367}"/>
                </a:ext>
              </a:extLst>
            </p:cNvPr>
            <p:cNvCxnSpPr>
              <a:cxnSpLocks/>
            </p:cNvCxnSpPr>
            <p:nvPr/>
          </p:nvCxnSpPr>
          <p:spPr>
            <a:xfrm>
              <a:off x="2352808" y="2741050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D976B12-02DE-4720-A17F-9A08E560EBC5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3121165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84CF203-B17F-486C-9213-A04B5935CD82}"/>
                </a:ext>
              </a:extLst>
            </p:cNvPr>
            <p:cNvCxnSpPr>
              <a:cxnSpLocks/>
            </p:cNvCxnSpPr>
            <p:nvPr/>
          </p:nvCxnSpPr>
          <p:spPr>
            <a:xfrm>
              <a:off x="4045347" y="2566103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028C8C-4E1B-4144-BC69-532553B7AC26}"/>
                </a:ext>
              </a:extLst>
            </p:cNvPr>
            <p:cNvSpPr txBox="1"/>
            <p:nvPr/>
          </p:nvSpPr>
          <p:spPr>
            <a:xfrm>
              <a:off x="1955072" y="1822846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1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4814C68-0BCF-4C67-9156-D56FB930B992}"/>
                </a:ext>
              </a:extLst>
            </p:cNvPr>
            <p:cNvSpPr txBox="1"/>
            <p:nvPr/>
          </p:nvSpPr>
          <p:spPr>
            <a:xfrm>
              <a:off x="1971968" y="2151482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2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1E3955-D3B0-40BC-9C81-4F38ED36975E}"/>
                </a:ext>
              </a:extLst>
            </p:cNvPr>
            <p:cNvSpPr txBox="1"/>
            <p:nvPr/>
          </p:nvSpPr>
          <p:spPr>
            <a:xfrm>
              <a:off x="1952702" y="2499351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…</a:t>
              </a:r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722A85-74BF-4D4C-99A8-FB30DEB46EF5}"/>
                </a:ext>
              </a:extLst>
            </p:cNvPr>
            <p:cNvSpPr txBox="1"/>
            <p:nvPr/>
          </p:nvSpPr>
          <p:spPr>
            <a:xfrm>
              <a:off x="1950194" y="2865660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</a:t>
              </a:r>
              <a:r>
                <a:rPr lang="en-CA" baseline="-25000" dirty="0" err="1"/>
                <a:t>F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4462C5-227A-4A3F-B347-089A6FB2C3FA}"/>
                    </a:ext>
                  </a:extLst>
                </p:cNvPr>
                <p:cNvSpPr/>
                <p:nvPr/>
              </p:nvSpPr>
              <p:spPr>
                <a:xfrm>
                  <a:off x="4639383" y="2338695"/>
                  <a:ext cx="17634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4462C5-227A-4A3F-B347-089A6FB2C3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9383" y="2338695"/>
                  <a:ext cx="176343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7A8C2AB-083F-4A74-AF11-6E26C9B40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1922203" y="5145035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A03E3-8A00-4CFC-86F6-FBBC93939BFF}"/>
              </a:ext>
            </a:extLst>
          </p:cNvPr>
          <p:cNvCxnSpPr/>
          <p:nvPr/>
        </p:nvCxnSpPr>
        <p:spPr>
          <a:xfrm>
            <a:off x="5164170" y="6408214"/>
            <a:ext cx="2715189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35E051-FA6D-4FB8-9B5F-303B5B054C0D}"/>
              </a:ext>
            </a:extLst>
          </p:cNvPr>
          <p:cNvSpPr txBox="1"/>
          <p:nvPr/>
        </p:nvSpPr>
        <p:spPr>
          <a:xfrm>
            <a:off x="5143612" y="6439039"/>
            <a:ext cx="27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/>
                </a:solidFill>
              </a:rPr>
              <a:t>Propagation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B43FE2A-CBBF-46B1-A2E8-92443968982D}"/>
              </a:ext>
            </a:extLst>
          </p:cNvPr>
          <p:cNvCxnSpPr>
            <a:cxnSpLocks/>
          </p:cNvCxnSpPr>
          <p:nvPr/>
        </p:nvCxnSpPr>
        <p:spPr>
          <a:xfrm flipH="1">
            <a:off x="5143612" y="4634537"/>
            <a:ext cx="262070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8B418F2-11C2-434F-8274-CDE82D30E8F9}"/>
              </a:ext>
            </a:extLst>
          </p:cNvPr>
          <p:cNvSpPr txBox="1"/>
          <p:nvPr/>
        </p:nvSpPr>
        <p:spPr>
          <a:xfrm>
            <a:off x="5127025" y="4142148"/>
            <a:ext cx="27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Backpropagation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42673D9-EE54-4146-88A5-2443FDB18A7B}"/>
              </a:ext>
            </a:extLst>
          </p:cNvPr>
          <p:cNvGrpSpPr/>
          <p:nvPr/>
        </p:nvGrpSpPr>
        <p:grpSpPr>
          <a:xfrm>
            <a:off x="3004624" y="2845266"/>
            <a:ext cx="221413" cy="227200"/>
            <a:chOff x="8971281" y="2906005"/>
            <a:chExt cx="1750058" cy="1544320"/>
          </a:xfrm>
        </p:grpSpPr>
        <p:pic>
          <p:nvPicPr>
            <p:cNvPr id="70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4B0143D1-EF64-45CB-A1A7-A8560C7CC8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BD769B5-71DE-40EE-9E54-942BF600377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5158ECD-AC7A-42D0-AF23-6DDFCA822A1D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5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88EA2FAD-6AE8-49B2-A363-72F07F67F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264664" y="2841152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6A190D84-47EA-464A-985C-21F6A03FD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514925" y="2837950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23861FD2-8BCA-4169-AE2C-F0BDB4E36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774426" y="2844631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B9CD829D-C416-4069-9F20-1AA58050D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2993902" y="3094968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65BF6D16-1316-4FC1-9F3F-1F1C42FD5E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262841" y="3091839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34E8D7E2-D9FA-4ABC-863B-C04AEC3F7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514845" y="3087246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87D5F580-267A-4ED5-9349-00F83CC43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774425" y="3094968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982E444-1A9F-4261-B774-A3C5609D1E77}"/>
                  </a:ext>
                </a:extLst>
              </p:cNvPr>
              <p:cNvSpPr/>
              <p:nvPr/>
            </p:nvSpPr>
            <p:spPr>
              <a:xfrm>
                <a:off x="5204175" y="4993847"/>
                <a:ext cx="4774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982E444-1A9F-4261-B774-A3C5609D1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175" y="4993847"/>
                <a:ext cx="47743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D708773-50C2-4AB8-85B0-6890E08BCE74}"/>
                  </a:ext>
                </a:extLst>
              </p:cNvPr>
              <p:cNvSpPr/>
              <p:nvPr/>
            </p:nvSpPr>
            <p:spPr>
              <a:xfrm>
                <a:off x="5204173" y="5281790"/>
                <a:ext cx="4827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D708773-50C2-4AB8-85B0-6890E08BC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173" y="5281790"/>
                <a:ext cx="48276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4CE3930-3596-4F94-BCE0-547B5FA2E950}"/>
                  </a:ext>
                </a:extLst>
              </p:cNvPr>
              <p:cNvSpPr/>
              <p:nvPr/>
            </p:nvSpPr>
            <p:spPr>
              <a:xfrm>
                <a:off x="5204176" y="5559880"/>
                <a:ext cx="4827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4CE3930-3596-4F94-BCE0-547B5FA2E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176" y="5559880"/>
                <a:ext cx="48276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303B52D-837D-4C3E-87BF-79194E5B9BA2}"/>
                  </a:ext>
                </a:extLst>
              </p:cNvPr>
              <p:cNvSpPr/>
              <p:nvPr/>
            </p:nvSpPr>
            <p:spPr>
              <a:xfrm>
                <a:off x="6055009" y="4848006"/>
                <a:ext cx="3754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303B52D-837D-4C3E-87BF-79194E5B9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009" y="4848006"/>
                <a:ext cx="375423" cy="369332"/>
              </a:xfrm>
              <a:prstGeom prst="rect">
                <a:avLst/>
              </a:prstGeom>
              <a:blipFill>
                <a:blip r:embed="rId20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4C3FE88-806D-47F2-82D4-6663330DF472}"/>
                  </a:ext>
                </a:extLst>
              </p:cNvPr>
              <p:cNvSpPr/>
              <p:nvPr/>
            </p:nvSpPr>
            <p:spPr>
              <a:xfrm>
                <a:off x="6061007" y="5118762"/>
                <a:ext cx="3754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4C3FE88-806D-47F2-82D4-6663330DF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1007" y="5118762"/>
                <a:ext cx="375423" cy="369332"/>
              </a:xfrm>
              <a:prstGeom prst="rect">
                <a:avLst/>
              </a:prstGeom>
              <a:blipFill>
                <a:blip r:embed="rId21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E8FF1E3-95A4-453A-85E4-DFACF7359444}"/>
                  </a:ext>
                </a:extLst>
              </p:cNvPr>
              <p:cNvSpPr/>
              <p:nvPr/>
            </p:nvSpPr>
            <p:spPr>
              <a:xfrm>
                <a:off x="6055009" y="5395223"/>
                <a:ext cx="3754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E8FF1E3-95A4-453A-85E4-DFACF7359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009" y="5395223"/>
                <a:ext cx="375423" cy="369332"/>
              </a:xfrm>
              <a:prstGeom prst="rect">
                <a:avLst/>
              </a:prstGeom>
              <a:blipFill>
                <a:blip r:embed="rId22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C5F72FD-987F-45C9-B179-0B00A83D475E}"/>
                  </a:ext>
                </a:extLst>
              </p:cNvPr>
              <p:cNvSpPr/>
              <p:nvPr/>
            </p:nvSpPr>
            <p:spPr>
              <a:xfrm>
                <a:off x="6074813" y="5670705"/>
                <a:ext cx="3754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C5F72FD-987F-45C9-B179-0B00A83D4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813" y="5670705"/>
                <a:ext cx="375423" cy="369332"/>
              </a:xfrm>
              <a:prstGeom prst="rect">
                <a:avLst/>
              </a:prstGeom>
              <a:blipFill>
                <a:blip r:embed="rId23"/>
                <a:stretch>
                  <a:fillRect r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C8724432-EF5E-435D-A030-7D54799BC7F8}"/>
                  </a:ext>
                </a:extLst>
              </p:cNvPr>
              <p:cNvSpPr/>
              <p:nvPr/>
            </p:nvSpPr>
            <p:spPr>
              <a:xfrm>
                <a:off x="6926448" y="4852580"/>
                <a:ext cx="3754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C8724432-EF5E-435D-A030-7D54799BC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448" y="4852580"/>
                <a:ext cx="375423" cy="369332"/>
              </a:xfrm>
              <a:prstGeom prst="rect">
                <a:avLst/>
              </a:prstGeom>
              <a:blipFill>
                <a:blip r:embed="rId24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0B081CE-5C76-4903-BE6A-47D7B859D964}"/>
                  </a:ext>
                </a:extLst>
              </p:cNvPr>
              <p:cNvSpPr/>
              <p:nvPr/>
            </p:nvSpPr>
            <p:spPr>
              <a:xfrm>
                <a:off x="6932815" y="5113611"/>
                <a:ext cx="3754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0B081CE-5C76-4903-BE6A-47D7B859D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15" y="5113611"/>
                <a:ext cx="375423" cy="369332"/>
              </a:xfrm>
              <a:prstGeom prst="rect">
                <a:avLst/>
              </a:prstGeom>
              <a:blipFill>
                <a:blip r:embed="rId25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BAC3783-C8B4-4DD2-A425-2EC073D5B966}"/>
                  </a:ext>
                </a:extLst>
              </p:cNvPr>
              <p:cNvSpPr/>
              <p:nvPr/>
            </p:nvSpPr>
            <p:spPr>
              <a:xfrm>
                <a:off x="6950970" y="5392345"/>
                <a:ext cx="3754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4BAC3783-C8B4-4DD2-A425-2EC073D5B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970" y="5392345"/>
                <a:ext cx="375423" cy="369332"/>
              </a:xfrm>
              <a:prstGeom prst="rect">
                <a:avLst/>
              </a:prstGeom>
              <a:blipFill>
                <a:blip r:embed="rId26"/>
                <a:stretch>
                  <a:fillRect r="-27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C6DAD62-2EE9-4C84-8BE3-87561C9B69F0}"/>
                  </a:ext>
                </a:extLst>
              </p:cNvPr>
              <p:cNvSpPr/>
              <p:nvPr/>
            </p:nvSpPr>
            <p:spPr>
              <a:xfrm>
                <a:off x="6946690" y="5670705"/>
                <a:ext cx="3754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CA" b="0" i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C6DAD62-2EE9-4C84-8BE3-87561C9B6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690" y="5670705"/>
                <a:ext cx="375423" cy="369332"/>
              </a:xfrm>
              <a:prstGeom prst="rect">
                <a:avLst/>
              </a:prstGeom>
              <a:blipFill>
                <a:blip r:embed="rId27"/>
                <a:stretch>
                  <a:fillRect r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9ED15D1-5B03-40B6-A334-912D06F37ACE}"/>
                  </a:ext>
                </a:extLst>
              </p:cNvPr>
              <p:cNvSpPr/>
              <p:nvPr/>
            </p:nvSpPr>
            <p:spPr>
              <a:xfrm>
                <a:off x="7710938" y="5248812"/>
                <a:ext cx="37542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9ED15D1-5B03-40B6-A334-912D06F37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938" y="5248812"/>
                <a:ext cx="375423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D102AFA-57F2-4509-BF5C-9DBD13C9B586}"/>
              </a:ext>
            </a:extLst>
          </p:cNvPr>
          <p:cNvSpPr txBox="1"/>
          <p:nvPr/>
        </p:nvSpPr>
        <p:spPr>
          <a:xfrm>
            <a:off x="1076176" y="6458788"/>
            <a:ext cx="130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Training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3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46 L -8.33333E-7 0.00023 L 0.01159 -0.00046 L 0.20534 -0.02291 " pathEditMode="relative" rAng="0" ptsTypes="AAAA">
                                      <p:cBhvr>
                                        <p:cTn id="10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60" y="-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0.00348 L -0.20964 0.0051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5" grpId="0"/>
      <p:bldP spid="166" grpId="0"/>
      <p:bldP spid="53" grpId="0"/>
      <p:bldP spid="54" grpId="0"/>
      <p:bldP spid="55" grpId="0"/>
      <p:bldP spid="55" grpId="1"/>
      <p:bldP spid="55" grpId="2"/>
      <p:bldP spid="14" grpId="0"/>
      <p:bldP spid="74" grpId="0"/>
      <p:bldP spid="82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3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21758-74C3-4262-B008-7EC1A808B23B}"/>
              </a:ext>
            </a:extLst>
          </p:cNvPr>
          <p:cNvSpPr txBox="1"/>
          <p:nvPr/>
        </p:nvSpPr>
        <p:spPr>
          <a:xfrm>
            <a:off x="1682886" y="865762"/>
            <a:ext cx="28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Summary Neural Network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EC3EE5-5534-4404-AC14-EBAFD204E1C6}"/>
                  </a:ext>
                </a:extLst>
              </p:cNvPr>
              <p:cNvSpPr txBox="1"/>
              <p:nvPr/>
            </p:nvSpPr>
            <p:spPr>
              <a:xfrm>
                <a:off x="1780162" y="1371600"/>
                <a:ext cx="9756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1- A Neural network is a  probability function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aimed at fitting the training set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EC3EE5-5534-4404-AC14-EBAFD204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62" y="1371600"/>
                <a:ext cx="9756842" cy="369332"/>
              </a:xfrm>
              <a:prstGeom prst="rect">
                <a:avLst/>
              </a:prstGeom>
              <a:blipFill>
                <a:blip r:embed="rId3"/>
                <a:stretch>
                  <a:fillRect l="-5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6948E08-6FB1-41CF-AC2B-B5A9A257CAA2}"/>
              </a:ext>
            </a:extLst>
          </p:cNvPr>
          <p:cNvGrpSpPr/>
          <p:nvPr/>
        </p:nvGrpSpPr>
        <p:grpSpPr>
          <a:xfrm>
            <a:off x="6212245" y="1740932"/>
            <a:ext cx="4274172" cy="1887485"/>
            <a:chOff x="6212245" y="1740932"/>
            <a:chExt cx="4274172" cy="1887485"/>
          </a:xfrm>
        </p:grpSpPr>
        <p:pic>
          <p:nvPicPr>
            <p:cNvPr id="133" name="Picture 4" descr="RÃ©sultats de recherche d'images pour Â«Â logistic function 2DÂ Â»">
              <a:extLst>
                <a:ext uri="{FF2B5EF4-FFF2-40B4-BE49-F238E27FC236}">
                  <a16:creationId xmlns:a16="http://schemas.microsoft.com/office/drawing/2014/main" id="{48A46E2D-E959-4FD7-B4E8-336C6880E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245" y="1740932"/>
              <a:ext cx="4274172" cy="188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AEAE7A18-4610-4DA7-A7D6-CC519FF75829}"/>
                </a:ext>
              </a:extLst>
            </p:cNvPr>
            <p:cNvSpPr/>
            <p:nvPr/>
          </p:nvSpPr>
          <p:spPr>
            <a:xfrm>
              <a:off x="9091884" y="2135637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BD0FF15-0980-48A6-867C-4B2410367913}"/>
                </a:ext>
              </a:extLst>
            </p:cNvPr>
            <p:cNvSpPr/>
            <p:nvPr/>
          </p:nvSpPr>
          <p:spPr>
            <a:xfrm>
              <a:off x="8923468" y="2183808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B6D0ED5-084C-417C-925F-8A7691B61EDE}"/>
                </a:ext>
              </a:extLst>
            </p:cNvPr>
            <p:cNvSpPr/>
            <p:nvPr/>
          </p:nvSpPr>
          <p:spPr>
            <a:xfrm>
              <a:off x="9036878" y="1992803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62972C1-4455-40F1-A9D4-728AA40E7727}"/>
                </a:ext>
              </a:extLst>
            </p:cNvPr>
            <p:cNvSpPr/>
            <p:nvPr/>
          </p:nvSpPr>
          <p:spPr>
            <a:xfrm>
              <a:off x="8803422" y="2037977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CBDAAA5-6BA5-4B8D-804F-DCBF7A56651B}"/>
                </a:ext>
              </a:extLst>
            </p:cNvPr>
            <p:cNvSpPr/>
            <p:nvPr/>
          </p:nvSpPr>
          <p:spPr>
            <a:xfrm>
              <a:off x="9243397" y="2125206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B932052-20FD-4401-B260-6F6AA4F3D780}"/>
                </a:ext>
              </a:extLst>
            </p:cNvPr>
            <p:cNvSpPr/>
            <p:nvPr/>
          </p:nvSpPr>
          <p:spPr>
            <a:xfrm>
              <a:off x="9219073" y="1952910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0FF33EF-838A-451D-8100-057C088DEB5C}"/>
                </a:ext>
              </a:extLst>
            </p:cNvPr>
            <p:cNvSpPr/>
            <p:nvPr/>
          </p:nvSpPr>
          <p:spPr>
            <a:xfrm>
              <a:off x="8827562" y="1909460"/>
              <a:ext cx="122073" cy="124906"/>
            </a:xfrm>
            <a:prstGeom prst="ellipse">
              <a:avLst/>
            </a:prstGeom>
            <a:solidFill>
              <a:srgbClr val="FF0000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9E42815-6BFE-41EA-9C32-301C90D0C218}"/>
                </a:ext>
              </a:extLst>
            </p:cNvPr>
            <p:cNvSpPr/>
            <p:nvPr/>
          </p:nvSpPr>
          <p:spPr>
            <a:xfrm>
              <a:off x="8789064" y="2261350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3F5CD65-CA5C-42DE-BB28-5BEFEB508406}"/>
                </a:ext>
              </a:extLst>
            </p:cNvPr>
            <p:cNvSpPr/>
            <p:nvPr/>
          </p:nvSpPr>
          <p:spPr>
            <a:xfrm>
              <a:off x="9520189" y="2108052"/>
              <a:ext cx="122073" cy="124906"/>
            </a:xfrm>
            <a:prstGeom prst="ellipse">
              <a:avLst/>
            </a:prstGeom>
            <a:solidFill>
              <a:srgbClr val="FF0000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E47D3BF-5ECA-4599-A03F-3CB448560BE2}"/>
                </a:ext>
              </a:extLst>
            </p:cNvPr>
            <p:cNvSpPr/>
            <p:nvPr/>
          </p:nvSpPr>
          <p:spPr>
            <a:xfrm>
              <a:off x="8981188" y="1862450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BF5D194B-6C55-4702-9C27-4CE22E778486}"/>
                </a:ext>
              </a:extLst>
            </p:cNvPr>
            <p:cNvSpPr/>
            <p:nvPr/>
          </p:nvSpPr>
          <p:spPr>
            <a:xfrm rot="10800000">
              <a:off x="8103279" y="2860294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C243DDBD-8D8C-455E-8F5B-CAC30DE693C9}"/>
                </a:ext>
              </a:extLst>
            </p:cNvPr>
            <p:cNvSpPr/>
            <p:nvPr/>
          </p:nvSpPr>
          <p:spPr>
            <a:xfrm rot="10800000">
              <a:off x="7727408" y="2980933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E18FB02E-9F1A-4239-809C-F0CC815B0A6F}"/>
                </a:ext>
              </a:extLst>
            </p:cNvPr>
            <p:cNvSpPr/>
            <p:nvPr/>
          </p:nvSpPr>
          <p:spPr>
            <a:xfrm rot="10800000">
              <a:off x="7825902" y="2924743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5BDCCFD9-ABE0-4BD2-A612-9288EE0B16CA}"/>
                </a:ext>
              </a:extLst>
            </p:cNvPr>
            <p:cNvSpPr/>
            <p:nvPr/>
          </p:nvSpPr>
          <p:spPr>
            <a:xfrm rot="10800000">
              <a:off x="7586110" y="3062921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0FE084CA-4C73-4D0C-AA9F-486894EBE2EE}"/>
                </a:ext>
              </a:extLst>
            </p:cNvPr>
            <p:cNvSpPr/>
            <p:nvPr/>
          </p:nvSpPr>
          <p:spPr>
            <a:xfrm rot="10800000">
              <a:off x="8012681" y="2970999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A5D330CC-BC08-4626-AD76-8AEDF75D5F0E}"/>
                </a:ext>
              </a:extLst>
            </p:cNvPr>
            <p:cNvSpPr/>
            <p:nvPr/>
          </p:nvSpPr>
          <p:spPr>
            <a:xfrm rot="10800000">
              <a:off x="7911806" y="2806772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10A969DD-3A87-4DA0-AB94-C9626332EE28}"/>
                </a:ext>
              </a:extLst>
            </p:cNvPr>
            <p:cNvSpPr/>
            <p:nvPr/>
          </p:nvSpPr>
          <p:spPr>
            <a:xfrm rot="10800000">
              <a:off x="7588045" y="2905294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6FF29404-6BDC-4527-9836-837E57CDFF49}"/>
                </a:ext>
              </a:extLst>
            </p:cNvPr>
            <p:cNvSpPr/>
            <p:nvPr/>
          </p:nvSpPr>
          <p:spPr>
            <a:xfrm rot="10800000">
              <a:off x="7322113" y="2942572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66026CF-4579-42B2-84C6-E1793D7B4AE7}"/>
                </a:ext>
              </a:extLst>
            </p:cNvPr>
            <p:cNvSpPr/>
            <p:nvPr/>
          </p:nvSpPr>
          <p:spPr>
            <a:xfrm>
              <a:off x="7951007" y="1880622"/>
              <a:ext cx="596505" cy="42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87E54EB-D388-4B6D-B31A-638ACF59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0147" y="2077816"/>
              <a:ext cx="0" cy="914827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DEC864C-2C5F-4D28-9280-DE9858898230}"/>
                </a:ext>
              </a:extLst>
            </p:cNvPr>
            <p:cNvCxnSpPr>
              <a:cxnSpLocks/>
            </p:cNvCxnSpPr>
            <p:nvPr/>
          </p:nvCxnSpPr>
          <p:spPr>
            <a:xfrm>
              <a:off x="6752850" y="2985675"/>
              <a:ext cx="1426404" cy="439999"/>
            </a:xfrm>
            <a:prstGeom prst="line">
              <a:avLst/>
            </a:prstGeom>
            <a:ln w="412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A6A230-57DA-44F3-9A5D-AB94B3EFD67A}"/>
                </a:ext>
              </a:extLst>
            </p:cNvPr>
            <p:cNvSpPr txBox="1"/>
            <p:nvPr/>
          </p:nvSpPr>
          <p:spPr>
            <a:xfrm rot="16200000">
              <a:off x="5841991" y="2304600"/>
              <a:ext cx="12350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Probabilité</a:t>
              </a:r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EB7652-CBDA-4F21-A881-7F1E99AB5561}"/>
                </a:ext>
              </a:extLst>
            </p:cNvPr>
            <p:cNvSpPr txBox="1"/>
            <p:nvPr/>
          </p:nvSpPr>
          <p:spPr>
            <a:xfrm>
              <a:off x="6571311" y="1929058"/>
              <a:ext cx="289213" cy="23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1</a:t>
              </a:r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C59E541-8116-4979-A594-161CDCB5058B}"/>
                </a:ext>
              </a:extLst>
            </p:cNvPr>
            <p:cNvSpPr txBox="1"/>
            <p:nvPr/>
          </p:nvSpPr>
          <p:spPr>
            <a:xfrm>
              <a:off x="6552468" y="2825241"/>
              <a:ext cx="289213" cy="23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0</a:t>
              </a:r>
              <a:endParaRPr lang="en-US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7A1362F-8A40-4EF1-A5B3-704A4CDCF4E8}"/>
                </a:ext>
              </a:extLst>
            </p:cNvPr>
            <p:cNvSpPr/>
            <p:nvPr/>
          </p:nvSpPr>
          <p:spPr>
            <a:xfrm rot="20779315">
              <a:off x="7159682" y="2501110"/>
              <a:ext cx="801897" cy="233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Feature 1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FE3CC8-5706-4BD9-B737-DB994EFD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7444" y="2706662"/>
              <a:ext cx="1617162" cy="292221"/>
            </a:xfrm>
            <a:prstGeom prst="line">
              <a:avLst/>
            </a:prstGeom>
            <a:ln w="412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52914D0-3E1F-44A5-8288-BBA7E882D18A}"/>
                </a:ext>
              </a:extLst>
            </p:cNvPr>
            <p:cNvSpPr/>
            <p:nvPr/>
          </p:nvSpPr>
          <p:spPr>
            <a:xfrm rot="1093612">
              <a:off x="6945972" y="3141104"/>
              <a:ext cx="801897" cy="233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Feature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205F63A-C12C-45F2-AA75-382F343E8B82}"/>
                  </a:ext>
                </a:extLst>
              </p:cNvPr>
              <p:cNvSpPr txBox="1"/>
              <p:nvPr/>
            </p:nvSpPr>
            <p:spPr>
              <a:xfrm>
                <a:off x="1765769" y="3535832"/>
                <a:ext cx="9756842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2- The function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is a combination of subfunctions called neurons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205F63A-C12C-45F2-AA75-382F343E8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69" y="3535832"/>
                <a:ext cx="9756842" cy="404213"/>
              </a:xfrm>
              <a:prstGeom prst="rect">
                <a:avLst/>
              </a:prstGeom>
              <a:blipFill>
                <a:blip r:embed="rId5"/>
                <a:stretch>
                  <a:fillRect l="-56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705E021-A99D-495A-9E23-F1ACB14E55D6}"/>
                  </a:ext>
                </a:extLst>
              </p:cNvPr>
              <p:cNvSpPr txBox="1"/>
              <p:nvPr/>
            </p:nvSpPr>
            <p:spPr>
              <a:xfrm>
                <a:off x="1762579" y="3911614"/>
                <a:ext cx="9756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3- Each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tuned by “backpropagating” the error of each </a:t>
                </a:r>
                <a:r>
                  <a:rPr lang="en-CA" dirty="0"/>
                  <a:t>o</a:t>
                </a:r>
                <a:r>
                  <a:rPr lang="en-US" dirty="0" err="1"/>
                  <a:t>bject</a:t>
                </a:r>
                <a:r>
                  <a:rPr lang="en-US" dirty="0"/>
                  <a:t> of the training set.</a:t>
                </a: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705E021-A99D-495A-9E23-F1ACB14E5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79" y="3911614"/>
                <a:ext cx="9756842" cy="369332"/>
              </a:xfrm>
              <a:prstGeom prst="rect">
                <a:avLst/>
              </a:prstGeom>
              <a:blipFill>
                <a:blip r:embed="rId6"/>
                <a:stretch>
                  <a:fillRect l="-5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4FB1ED5-D2F3-4585-9C15-8D3D14EC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97" y="5614488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8" descr="RÃ©sultats de recherche d'images">
            <a:extLst>
              <a:ext uri="{FF2B5EF4-FFF2-40B4-BE49-F238E27FC236}">
                <a16:creationId xmlns:a16="http://schemas.microsoft.com/office/drawing/2014/main" id="{C6096D1E-CEE3-4523-9A8B-DD0C69C9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770" y="4980824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25402482-FDA3-468A-A8F0-0D98A6F80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1242627" y="5006698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169" descr="RÃ©sultats de recherche d'images">
            <a:extLst>
              <a:ext uri="{FF2B5EF4-FFF2-40B4-BE49-F238E27FC236}">
                <a16:creationId xmlns:a16="http://schemas.microsoft.com/office/drawing/2014/main" id="{348C076F-54F6-48BD-AF72-42A02E23F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6" y="4967368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F1332296-3E9E-4A1B-A4E4-5E173CA1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3" y="5267564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7C31CF1B-DCCE-4854-80F4-8040DC375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54" y="4792264"/>
            <a:ext cx="338420" cy="362232"/>
          </a:xfrm>
          <a:prstGeom prst="rect">
            <a:avLst/>
          </a:prstGeom>
        </p:spPr>
      </p:pic>
      <p:pic>
        <p:nvPicPr>
          <p:cNvPr id="17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454D882-782D-499F-92E6-13768E5F8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1556908" y="545536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9B77FC4-721A-4294-885D-96CCE3F7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50843" y="5655921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CC7B8C76-B6ED-4E02-9BB6-E55F4DF265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3" y="4856356"/>
            <a:ext cx="338420" cy="362232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FB06171-1B39-4DD2-84D5-60E161259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78" y="4748475"/>
            <a:ext cx="338420" cy="362232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0655A506-101F-4546-9DC2-FCEF0A951E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32" y="6096263"/>
            <a:ext cx="338420" cy="362232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DE2CBD23-7953-4660-990F-1AD75226D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88" y="5868238"/>
            <a:ext cx="338420" cy="362232"/>
          </a:xfrm>
          <a:prstGeom prst="rect">
            <a:avLst/>
          </a:prstGeom>
        </p:spPr>
      </p:pic>
      <p:pic>
        <p:nvPicPr>
          <p:cNvPr id="57346" name="Picture 2" descr="RÃ©sultats de recherche d'images pour Â«Â neural networkÂ Â»">
            <a:extLst>
              <a:ext uri="{FF2B5EF4-FFF2-40B4-BE49-F238E27FC236}">
                <a16:creationId xmlns:a16="http://schemas.microsoft.com/office/drawing/2014/main" id="{6BCF0E35-4A80-41CF-844B-5F255057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34" y="4809512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63B73C-6719-429E-A689-588C2F4996C2}"/>
                  </a:ext>
                </a:extLst>
              </p:cNvPr>
              <p:cNvSpPr txBox="1"/>
              <p:nvPr/>
            </p:nvSpPr>
            <p:spPr>
              <a:xfrm>
                <a:off x="9604718" y="5212362"/>
                <a:ext cx="1882461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63B73C-6719-429E-A689-588C2F499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718" y="5212362"/>
                <a:ext cx="1882461" cy="395621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89E3568-1DFA-4A4B-9A06-1DC0C17AD6A2}"/>
              </a:ext>
            </a:extLst>
          </p:cNvPr>
          <p:cNvSpPr txBox="1"/>
          <p:nvPr/>
        </p:nvSpPr>
        <p:spPr>
          <a:xfrm>
            <a:off x="8345213" y="5203372"/>
            <a:ext cx="96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: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4762C6-5544-4B1F-9651-B0DB98F42820}"/>
                  </a:ext>
                </a:extLst>
              </p:cNvPr>
              <p:cNvSpPr/>
              <p:nvPr/>
            </p:nvSpPr>
            <p:spPr>
              <a:xfrm>
                <a:off x="8103279" y="5210557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4762C6-5544-4B1F-9651-B0DB98F42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279" y="5210557"/>
                <a:ext cx="3754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C49E868-1E5C-4AD6-857F-CE3D627700CF}"/>
              </a:ext>
            </a:extLst>
          </p:cNvPr>
          <p:cNvGrpSpPr/>
          <p:nvPr/>
        </p:nvGrpSpPr>
        <p:grpSpPr>
          <a:xfrm>
            <a:off x="1950194" y="1822846"/>
            <a:ext cx="4452620" cy="1499322"/>
            <a:chOff x="1950194" y="1822846"/>
            <a:chExt cx="4452620" cy="1499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5999B3F-6BA5-4924-B14B-123DBB10D598}"/>
                    </a:ext>
                  </a:extLst>
                </p:cNvPr>
                <p:cNvSpPr/>
                <p:nvPr/>
              </p:nvSpPr>
              <p:spPr>
                <a:xfrm>
                  <a:off x="2918298" y="1862450"/>
                  <a:ext cx="1127049" cy="14597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5999B3F-6BA5-4924-B14B-123DBB10D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298" y="1862450"/>
                  <a:ext cx="1127049" cy="14597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9611987-E569-4E68-BB18-2A3E62FEB606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2034366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F0E4E25-A13E-423A-A4A7-F6A7F03ACB4F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2384256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503A563-24E3-4C67-80D2-B1604034A367}"/>
                </a:ext>
              </a:extLst>
            </p:cNvPr>
            <p:cNvCxnSpPr>
              <a:cxnSpLocks/>
            </p:cNvCxnSpPr>
            <p:nvPr/>
          </p:nvCxnSpPr>
          <p:spPr>
            <a:xfrm>
              <a:off x="2352808" y="2741050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D976B12-02DE-4720-A17F-9A08E560EBC5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3121165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84CF203-B17F-486C-9213-A04B5935CD82}"/>
                </a:ext>
              </a:extLst>
            </p:cNvPr>
            <p:cNvCxnSpPr>
              <a:cxnSpLocks/>
            </p:cNvCxnSpPr>
            <p:nvPr/>
          </p:nvCxnSpPr>
          <p:spPr>
            <a:xfrm>
              <a:off x="4045347" y="2566103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028C8C-4E1B-4144-BC69-532553B7AC26}"/>
                </a:ext>
              </a:extLst>
            </p:cNvPr>
            <p:cNvSpPr txBox="1"/>
            <p:nvPr/>
          </p:nvSpPr>
          <p:spPr>
            <a:xfrm>
              <a:off x="1955072" y="1822846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1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4814C68-0BCF-4C67-9156-D56FB930B992}"/>
                </a:ext>
              </a:extLst>
            </p:cNvPr>
            <p:cNvSpPr txBox="1"/>
            <p:nvPr/>
          </p:nvSpPr>
          <p:spPr>
            <a:xfrm>
              <a:off x="1971968" y="2151482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2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1E3955-D3B0-40BC-9C81-4F38ED36975E}"/>
                </a:ext>
              </a:extLst>
            </p:cNvPr>
            <p:cNvSpPr txBox="1"/>
            <p:nvPr/>
          </p:nvSpPr>
          <p:spPr>
            <a:xfrm>
              <a:off x="1952702" y="2499351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…</a:t>
              </a:r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722A85-74BF-4D4C-99A8-FB30DEB46EF5}"/>
                </a:ext>
              </a:extLst>
            </p:cNvPr>
            <p:cNvSpPr txBox="1"/>
            <p:nvPr/>
          </p:nvSpPr>
          <p:spPr>
            <a:xfrm>
              <a:off x="1950194" y="2865660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</a:t>
              </a:r>
              <a:r>
                <a:rPr lang="en-CA" baseline="-25000" dirty="0" err="1"/>
                <a:t>F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4462C5-227A-4A3F-B347-089A6FB2C3FA}"/>
                    </a:ext>
                  </a:extLst>
                </p:cNvPr>
                <p:cNvSpPr/>
                <p:nvPr/>
              </p:nvSpPr>
              <p:spPr>
                <a:xfrm>
                  <a:off x="4639383" y="2338695"/>
                  <a:ext cx="17634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4462C5-227A-4A3F-B347-089A6FB2C3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9383" y="2338695"/>
                  <a:ext cx="176343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7A8C2AB-083F-4A74-AF11-6E26C9B40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1922203" y="5145035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A03E3-8A00-4CFC-86F6-FBBC93939BFF}"/>
              </a:ext>
            </a:extLst>
          </p:cNvPr>
          <p:cNvCxnSpPr/>
          <p:nvPr/>
        </p:nvCxnSpPr>
        <p:spPr>
          <a:xfrm>
            <a:off x="5164170" y="6408214"/>
            <a:ext cx="2715189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35E051-FA6D-4FB8-9B5F-303B5B054C0D}"/>
              </a:ext>
            </a:extLst>
          </p:cNvPr>
          <p:cNvSpPr txBox="1"/>
          <p:nvPr/>
        </p:nvSpPr>
        <p:spPr>
          <a:xfrm>
            <a:off x="5143612" y="6439039"/>
            <a:ext cx="27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/>
                </a:solidFill>
              </a:rPr>
              <a:t>Propagation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B43FE2A-CBBF-46B1-A2E8-92443968982D}"/>
              </a:ext>
            </a:extLst>
          </p:cNvPr>
          <p:cNvCxnSpPr>
            <a:cxnSpLocks/>
          </p:cNvCxnSpPr>
          <p:nvPr/>
        </p:nvCxnSpPr>
        <p:spPr>
          <a:xfrm flipH="1">
            <a:off x="5143612" y="4634537"/>
            <a:ext cx="262070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8B418F2-11C2-434F-8274-CDE82D30E8F9}"/>
              </a:ext>
            </a:extLst>
          </p:cNvPr>
          <p:cNvSpPr txBox="1"/>
          <p:nvPr/>
        </p:nvSpPr>
        <p:spPr>
          <a:xfrm>
            <a:off x="5127025" y="4142148"/>
            <a:ext cx="27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Backpropagation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567C9A7-00B7-4D51-8AA5-CBF27C400371}"/>
              </a:ext>
            </a:extLst>
          </p:cNvPr>
          <p:cNvGrpSpPr/>
          <p:nvPr/>
        </p:nvGrpSpPr>
        <p:grpSpPr>
          <a:xfrm>
            <a:off x="3004624" y="2845266"/>
            <a:ext cx="221413" cy="227200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A1531C6-E2A8-4FB5-A4F5-2FD4489553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DD2394C-1766-434D-BDCC-1C342CADD70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1E1A616-E1B5-46BE-A0C4-120E0EF85FC8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FCD448E6-D4E0-4687-BC7E-7B5569624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264664" y="2841152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101DEBD1-17C1-4BE1-95F4-BC06723F9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514925" y="2837950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38A42053-8B52-4EDF-844D-A2F351F31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774426" y="2844631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301A23C4-B73E-4267-91BC-4FE7C7174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2993902" y="3094968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40CDBFA2-BA45-4309-99FB-7284482A1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262841" y="3091839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97AFAFB3-EE24-4AE4-99C2-B57DCE24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514845" y="3087246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D5DF5E5D-5439-4270-B4BF-C7367E194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774425" y="3094968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0F715B2-5380-494A-933C-6CB63FD178F9}"/>
              </a:ext>
            </a:extLst>
          </p:cNvPr>
          <p:cNvSpPr txBox="1"/>
          <p:nvPr/>
        </p:nvSpPr>
        <p:spPr>
          <a:xfrm>
            <a:off x="1076176" y="6458788"/>
            <a:ext cx="130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Training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3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717 L 0.22786 -0.0879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28" y="-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9C278E-B14C-4C98-9C57-46FFB8CD15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Neural Network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A21758-74C3-4262-B008-7EC1A808B23B}"/>
              </a:ext>
            </a:extLst>
          </p:cNvPr>
          <p:cNvSpPr txBox="1"/>
          <p:nvPr/>
        </p:nvSpPr>
        <p:spPr>
          <a:xfrm>
            <a:off x="1682886" y="865762"/>
            <a:ext cx="28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Summary Neural Network 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EC3EE5-5534-4404-AC14-EBAFD204E1C6}"/>
                  </a:ext>
                </a:extLst>
              </p:cNvPr>
              <p:cNvSpPr txBox="1"/>
              <p:nvPr/>
            </p:nvSpPr>
            <p:spPr>
              <a:xfrm>
                <a:off x="1780162" y="1371600"/>
                <a:ext cx="9756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1- A Neural network is a  probability function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aimed at fitting the training set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EC3EE5-5534-4404-AC14-EBAFD204E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62" y="1371600"/>
                <a:ext cx="9756842" cy="369332"/>
              </a:xfrm>
              <a:prstGeom prst="rect">
                <a:avLst/>
              </a:prstGeom>
              <a:blipFill>
                <a:blip r:embed="rId3"/>
                <a:stretch>
                  <a:fillRect l="-50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6948E08-6FB1-41CF-AC2B-B5A9A257CAA2}"/>
              </a:ext>
            </a:extLst>
          </p:cNvPr>
          <p:cNvGrpSpPr/>
          <p:nvPr/>
        </p:nvGrpSpPr>
        <p:grpSpPr>
          <a:xfrm>
            <a:off x="6212245" y="1740932"/>
            <a:ext cx="4274172" cy="1887485"/>
            <a:chOff x="6212245" y="1740932"/>
            <a:chExt cx="4274172" cy="1887485"/>
          </a:xfrm>
        </p:grpSpPr>
        <p:pic>
          <p:nvPicPr>
            <p:cNvPr id="133" name="Picture 4" descr="RÃ©sultats de recherche d'images pour Â«Â logistic function 2DÂ Â»">
              <a:extLst>
                <a:ext uri="{FF2B5EF4-FFF2-40B4-BE49-F238E27FC236}">
                  <a16:creationId xmlns:a16="http://schemas.microsoft.com/office/drawing/2014/main" id="{48A46E2D-E959-4FD7-B4E8-336C6880E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245" y="1740932"/>
              <a:ext cx="4274172" cy="188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AEAE7A18-4610-4DA7-A7D6-CC519FF75829}"/>
                </a:ext>
              </a:extLst>
            </p:cNvPr>
            <p:cNvSpPr/>
            <p:nvPr/>
          </p:nvSpPr>
          <p:spPr>
            <a:xfrm>
              <a:off x="9091884" y="2135637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BD0FF15-0980-48A6-867C-4B2410367913}"/>
                </a:ext>
              </a:extLst>
            </p:cNvPr>
            <p:cNvSpPr/>
            <p:nvPr/>
          </p:nvSpPr>
          <p:spPr>
            <a:xfrm>
              <a:off x="8923468" y="2183808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B6D0ED5-084C-417C-925F-8A7691B61EDE}"/>
                </a:ext>
              </a:extLst>
            </p:cNvPr>
            <p:cNvSpPr/>
            <p:nvPr/>
          </p:nvSpPr>
          <p:spPr>
            <a:xfrm>
              <a:off x="9036878" y="1992803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62972C1-4455-40F1-A9D4-728AA40E7727}"/>
                </a:ext>
              </a:extLst>
            </p:cNvPr>
            <p:cNvSpPr/>
            <p:nvPr/>
          </p:nvSpPr>
          <p:spPr>
            <a:xfrm>
              <a:off x="8803422" y="2037977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CBDAAA5-6BA5-4B8D-804F-DCBF7A56651B}"/>
                </a:ext>
              </a:extLst>
            </p:cNvPr>
            <p:cNvSpPr/>
            <p:nvPr/>
          </p:nvSpPr>
          <p:spPr>
            <a:xfrm>
              <a:off x="9243397" y="2125206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B932052-20FD-4401-B260-6F6AA4F3D780}"/>
                </a:ext>
              </a:extLst>
            </p:cNvPr>
            <p:cNvSpPr/>
            <p:nvPr/>
          </p:nvSpPr>
          <p:spPr>
            <a:xfrm>
              <a:off x="9219073" y="1952910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0FF33EF-838A-451D-8100-057C088DEB5C}"/>
                </a:ext>
              </a:extLst>
            </p:cNvPr>
            <p:cNvSpPr/>
            <p:nvPr/>
          </p:nvSpPr>
          <p:spPr>
            <a:xfrm>
              <a:off x="8827562" y="1909460"/>
              <a:ext cx="122073" cy="124906"/>
            </a:xfrm>
            <a:prstGeom prst="ellipse">
              <a:avLst/>
            </a:prstGeom>
            <a:solidFill>
              <a:srgbClr val="FF0000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B9E42815-6BFE-41EA-9C32-301C90D0C218}"/>
                </a:ext>
              </a:extLst>
            </p:cNvPr>
            <p:cNvSpPr/>
            <p:nvPr/>
          </p:nvSpPr>
          <p:spPr>
            <a:xfrm>
              <a:off x="8789064" y="2261350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3F5CD65-CA5C-42DE-BB28-5BEFEB508406}"/>
                </a:ext>
              </a:extLst>
            </p:cNvPr>
            <p:cNvSpPr/>
            <p:nvPr/>
          </p:nvSpPr>
          <p:spPr>
            <a:xfrm>
              <a:off x="9520189" y="2108052"/>
              <a:ext cx="122073" cy="124906"/>
            </a:xfrm>
            <a:prstGeom prst="ellipse">
              <a:avLst/>
            </a:prstGeom>
            <a:solidFill>
              <a:srgbClr val="FF0000"/>
            </a:solidFill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E47D3BF-5ECA-4599-A03F-3CB448560BE2}"/>
                </a:ext>
              </a:extLst>
            </p:cNvPr>
            <p:cNvSpPr/>
            <p:nvPr/>
          </p:nvSpPr>
          <p:spPr>
            <a:xfrm>
              <a:off x="8981188" y="1862450"/>
              <a:ext cx="122073" cy="12490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BF5D194B-6C55-4702-9C27-4CE22E778486}"/>
                </a:ext>
              </a:extLst>
            </p:cNvPr>
            <p:cNvSpPr/>
            <p:nvPr/>
          </p:nvSpPr>
          <p:spPr>
            <a:xfrm rot="10800000">
              <a:off x="8103279" y="2860294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C243DDBD-8D8C-455E-8F5B-CAC30DE693C9}"/>
                </a:ext>
              </a:extLst>
            </p:cNvPr>
            <p:cNvSpPr/>
            <p:nvPr/>
          </p:nvSpPr>
          <p:spPr>
            <a:xfrm rot="10800000">
              <a:off x="7727408" y="2980933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E18FB02E-9F1A-4239-809C-F0CC815B0A6F}"/>
                </a:ext>
              </a:extLst>
            </p:cNvPr>
            <p:cNvSpPr/>
            <p:nvPr/>
          </p:nvSpPr>
          <p:spPr>
            <a:xfrm rot="10800000">
              <a:off x="7825902" y="2924743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5BDCCFD9-ABE0-4BD2-A612-9288EE0B16CA}"/>
                </a:ext>
              </a:extLst>
            </p:cNvPr>
            <p:cNvSpPr/>
            <p:nvPr/>
          </p:nvSpPr>
          <p:spPr>
            <a:xfrm rot="10800000">
              <a:off x="7586110" y="3062921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0FE084CA-4C73-4D0C-AA9F-486894EBE2EE}"/>
                </a:ext>
              </a:extLst>
            </p:cNvPr>
            <p:cNvSpPr/>
            <p:nvPr/>
          </p:nvSpPr>
          <p:spPr>
            <a:xfrm rot="10800000">
              <a:off x="8012681" y="2970999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A5D330CC-BC08-4626-AD76-8AEDF75D5F0E}"/>
                </a:ext>
              </a:extLst>
            </p:cNvPr>
            <p:cNvSpPr/>
            <p:nvPr/>
          </p:nvSpPr>
          <p:spPr>
            <a:xfrm rot="10800000">
              <a:off x="7911806" y="2806772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10A969DD-3A87-4DA0-AB94-C9626332EE28}"/>
                </a:ext>
              </a:extLst>
            </p:cNvPr>
            <p:cNvSpPr/>
            <p:nvPr/>
          </p:nvSpPr>
          <p:spPr>
            <a:xfrm rot="10800000">
              <a:off x="7588045" y="2905294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6FF29404-6BDC-4527-9836-837E57CDFF49}"/>
                </a:ext>
              </a:extLst>
            </p:cNvPr>
            <p:cNvSpPr/>
            <p:nvPr/>
          </p:nvSpPr>
          <p:spPr>
            <a:xfrm rot="10800000">
              <a:off x="7322113" y="2942572"/>
              <a:ext cx="151951" cy="135800"/>
            </a:xfrm>
            <a:prstGeom prst="triangl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E66026CF-4579-42B2-84C6-E1793D7B4AE7}"/>
                </a:ext>
              </a:extLst>
            </p:cNvPr>
            <p:cNvSpPr/>
            <p:nvPr/>
          </p:nvSpPr>
          <p:spPr>
            <a:xfrm>
              <a:off x="7951007" y="1880622"/>
              <a:ext cx="596505" cy="4290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87E54EB-D388-4B6D-B31A-638ACF59AD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0147" y="2077816"/>
              <a:ext cx="0" cy="914827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DEC864C-2C5F-4D28-9280-DE9858898230}"/>
                </a:ext>
              </a:extLst>
            </p:cNvPr>
            <p:cNvCxnSpPr>
              <a:cxnSpLocks/>
            </p:cNvCxnSpPr>
            <p:nvPr/>
          </p:nvCxnSpPr>
          <p:spPr>
            <a:xfrm>
              <a:off x="6752850" y="2985675"/>
              <a:ext cx="1426404" cy="439999"/>
            </a:xfrm>
            <a:prstGeom prst="line">
              <a:avLst/>
            </a:prstGeom>
            <a:ln w="412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1A6A230-57DA-44F3-9A5D-AB94B3EFD67A}"/>
                </a:ext>
              </a:extLst>
            </p:cNvPr>
            <p:cNvSpPr txBox="1"/>
            <p:nvPr/>
          </p:nvSpPr>
          <p:spPr>
            <a:xfrm rot="16200000">
              <a:off x="5841991" y="2304600"/>
              <a:ext cx="12350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Probabilité</a:t>
              </a:r>
              <a:endParaRPr lang="en-US" dirty="0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4EB7652-CBDA-4F21-A881-7F1E99AB5561}"/>
                </a:ext>
              </a:extLst>
            </p:cNvPr>
            <p:cNvSpPr txBox="1"/>
            <p:nvPr/>
          </p:nvSpPr>
          <p:spPr>
            <a:xfrm>
              <a:off x="6571311" y="1929058"/>
              <a:ext cx="289213" cy="23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1</a:t>
              </a:r>
              <a:endParaRPr lang="en-US" dirty="0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C59E541-8116-4979-A594-161CDCB5058B}"/>
                </a:ext>
              </a:extLst>
            </p:cNvPr>
            <p:cNvSpPr txBox="1"/>
            <p:nvPr/>
          </p:nvSpPr>
          <p:spPr>
            <a:xfrm>
              <a:off x="6552468" y="2825241"/>
              <a:ext cx="289213" cy="233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0</a:t>
              </a:r>
              <a:endParaRPr lang="en-US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7A1362F-8A40-4EF1-A5B3-704A4CDCF4E8}"/>
                </a:ext>
              </a:extLst>
            </p:cNvPr>
            <p:cNvSpPr/>
            <p:nvPr/>
          </p:nvSpPr>
          <p:spPr>
            <a:xfrm rot="20779315">
              <a:off x="7159682" y="2501110"/>
              <a:ext cx="801897" cy="233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Feature 1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1FE3CC8-5706-4BD9-B737-DB994EFD20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7444" y="2706662"/>
              <a:ext cx="1617162" cy="292221"/>
            </a:xfrm>
            <a:prstGeom prst="line">
              <a:avLst/>
            </a:prstGeom>
            <a:ln w="412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52914D0-3E1F-44A5-8288-BBA7E882D18A}"/>
                </a:ext>
              </a:extLst>
            </p:cNvPr>
            <p:cNvSpPr/>
            <p:nvPr/>
          </p:nvSpPr>
          <p:spPr>
            <a:xfrm rot="1093612">
              <a:off x="6945972" y="3141104"/>
              <a:ext cx="801897" cy="2338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/>
                <a:t>Feature 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205F63A-C12C-45F2-AA75-382F343E8B82}"/>
                  </a:ext>
                </a:extLst>
              </p:cNvPr>
              <p:cNvSpPr txBox="1"/>
              <p:nvPr/>
            </p:nvSpPr>
            <p:spPr>
              <a:xfrm>
                <a:off x="1765769" y="3535832"/>
                <a:ext cx="9756842" cy="404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2- The function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is a combination of subfunctions called neurons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205F63A-C12C-45F2-AA75-382F343E8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69" y="3535832"/>
                <a:ext cx="9756842" cy="404213"/>
              </a:xfrm>
              <a:prstGeom prst="rect">
                <a:avLst/>
              </a:prstGeom>
              <a:blipFill>
                <a:blip r:embed="rId5"/>
                <a:stretch>
                  <a:fillRect l="-563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705E021-A99D-495A-9E23-F1ACB14E55D6}"/>
                  </a:ext>
                </a:extLst>
              </p:cNvPr>
              <p:cNvSpPr txBox="1"/>
              <p:nvPr/>
            </p:nvSpPr>
            <p:spPr>
              <a:xfrm>
                <a:off x="1762579" y="3911614"/>
                <a:ext cx="9756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/>
                  <a:t>3- Each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tuned by “backpropagating” the error of each </a:t>
                </a:r>
                <a:r>
                  <a:rPr lang="en-CA" dirty="0"/>
                  <a:t>o</a:t>
                </a:r>
                <a:r>
                  <a:rPr lang="en-US" dirty="0" err="1"/>
                  <a:t>bject</a:t>
                </a:r>
                <a:r>
                  <a:rPr lang="en-US" dirty="0"/>
                  <a:t> of the training set.</a:t>
                </a:r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705E021-A99D-495A-9E23-F1ACB14E5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79" y="3911614"/>
                <a:ext cx="9756842" cy="369332"/>
              </a:xfrm>
              <a:prstGeom prst="rect">
                <a:avLst/>
              </a:prstGeom>
              <a:blipFill>
                <a:blip r:embed="rId6"/>
                <a:stretch>
                  <a:fillRect l="-5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4FB1ED5-D2F3-4585-9C15-8D3D14ECC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97" y="5614488"/>
            <a:ext cx="423603" cy="5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8" descr="RÃ©sultats de recherche d'images">
            <a:extLst>
              <a:ext uri="{FF2B5EF4-FFF2-40B4-BE49-F238E27FC236}">
                <a16:creationId xmlns:a16="http://schemas.microsoft.com/office/drawing/2014/main" id="{C6096D1E-CEE3-4523-9A8B-DD0C69C95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770" y="4980824"/>
            <a:ext cx="627649" cy="50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25402482-FDA3-468A-A8F0-0D98A6F80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1242627" y="5006698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169" descr="RÃ©sultats de recherche d'images">
            <a:extLst>
              <a:ext uri="{FF2B5EF4-FFF2-40B4-BE49-F238E27FC236}">
                <a16:creationId xmlns:a16="http://schemas.microsoft.com/office/drawing/2014/main" id="{348C076F-54F6-48BD-AF72-42A02E23F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6" y="4967368"/>
            <a:ext cx="573915" cy="45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2" descr="RÃ©sultats de recherche d'images pour Â«Â green appleÂ Â»">
            <a:extLst>
              <a:ext uri="{FF2B5EF4-FFF2-40B4-BE49-F238E27FC236}">
                <a16:creationId xmlns:a16="http://schemas.microsoft.com/office/drawing/2014/main" id="{F1332296-3E9E-4A1B-A4E4-5E173CA13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3" y="5267564"/>
            <a:ext cx="610281" cy="61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7C31CF1B-DCCE-4854-80F4-8040DC375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54" y="4792264"/>
            <a:ext cx="338420" cy="362232"/>
          </a:xfrm>
          <a:prstGeom prst="rect">
            <a:avLst/>
          </a:prstGeom>
        </p:spPr>
      </p:pic>
      <p:pic>
        <p:nvPicPr>
          <p:cNvPr id="17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454D882-782D-499F-92E6-13768E5F8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1556908" y="5455360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9B77FC4-721A-4294-885D-96CCE3F7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50843" y="5655921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CC7B8C76-B6ED-4E02-9BB6-E55F4DF265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473" y="4856356"/>
            <a:ext cx="338420" cy="362232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FB06171-1B39-4DD2-84D5-60E161259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178" y="4748475"/>
            <a:ext cx="338420" cy="362232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0655A506-101F-4546-9DC2-FCEF0A951E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132" y="6096263"/>
            <a:ext cx="338420" cy="362232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DE2CBD23-7953-4660-990F-1AD75226D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88" y="5868238"/>
            <a:ext cx="338420" cy="362232"/>
          </a:xfrm>
          <a:prstGeom prst="rect">
            <a:avLst/>
          </a:prstGeom>
        </p:spPr>
      </p:pic>
      <p:pic>
        <p:nvPicPr>
          <p:cNvPr id="57346" name="Picture 2" descr="RÃ©sultats de recherche d'images pour Â«Â neural networkÂ Â»">
            <a:extLst>
              <a:ext uri="{FF2B5EF4-FFF2-40B4-BE49-F238E27FC236}">
                <a16:creationId xmlns:a16="http://schemas.microsoft.com/office/drawing/2014/main" id="{6BCF0E35-4A80-41CF-844B-5F255057C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734" y="4809512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63B73C-6719-429E-A689-588C2F4996C2}"/>
                  </a:ext>
                </a:extLst>
              </p:cNvPr>
              <p:cNvSpPr txBox="1"/>
              <p:nvPr/>
            </p:nvSpPr>
            <p:spPr>
              <a:xfrm>
                <a:off x="9604718" y="5212362"/>
                <a:ext cx="1882461" cy="395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</m:e>
                      <m:sub>
                        <m:r>
                          <a:rPr lang="en-CA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463B73C-6719-429E-A689-588C2F499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718" y="5212362"/>
                <a:ext cx="1882461" cy="395621"/>
              </a:xfrm>
              <a:prstGeom prst="rect">
                <a:avLst/>
              </a:prstGeom>
              <a:blipFill>
                <a:blip r:embed="rId1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289E3568-1DFA-4A4B-9A06-1DC0C17AD6A2}"/>
              </a:ext>
            </a:extLst>
          </p:cNvPr>
          <p:cNvSpPr txBox="1"/>
          <p:nvPr/>
        </p:nvSpPr>
        <p:spPr>
          <a:xfrm>
            <a:off x="8345213" y="5203372"/>
            <a:ext cx="964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: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4762C6-5544-4B1F-9651-B0DB98F42820}"/>
                  </a:ext>
                </a:extLst>
              </p:cNvPr>
              <p:cNvSpPr/>
              <p:nvPr/>
            </p:nvSpPr>
            <p:spPr>
              <a:xfrm>
                <a:off x="8103279" y="5210557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94762C6-5544-4B1F-9651-B0DB98F42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279" y="5210557"/>
                <a:ext cx="37542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C49E868-1E5C-4AD6-857F-CE3D627700CF}"/>
              </a:ext>
            </a:extLst>
          </p:cNvPr>
          <p:cNvGrpSpPr/>
          <p:nvPr/>
        </p:nvGrpSpPr>
        <p:grpSpPr>
          <a:xfrm>
            <a:off x="1950194" y="1822846"/>
            <a:ext cx="4452620" cy="1499322"/>
            <a:chOff x="1950194" y="1822846"/>
            <a:chExt cx="4452620" cy="1499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5999B3F-6BA5-4924-B14B-123DBB10D598}"/>
                    </a:ext>
                  </a:extLst>
                </p:cNvPr>
                <p:cNvSpPr/>
                <p:nvPr/>
              </p:nvSpPr>
              <p:spPr>
                <a:xfrm>
                  <a:off x="2918298" y="1862450"/>
                  <a:ext cx="1127049" cy="145971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05999B3F-6BA5-4924-B14B-123DBB10D5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298" y="1862450"/>
                  <a:ext cx="1127049" cy="145971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9611987-E569-4E68-BB18-2A3E62FEB606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2034366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F0E4E25-A13E-423A-A4A7-F6A7F03ACB4F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2384256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503A563-24E3-4C67-80D2-B1604034A367}"/>
                </a:ext>
              </a:extLst>
            </p:cNvPr>
            <p:cNvCxnSpPr>
              <a:cxnSpLocks/>
            </p:cNvCxnSpPr>
            <p:nvPr/>
          </p:nvCxnSpPr>
          <p:spPr>
            <a:xfrm>
              <a:off x="2352808" y="2741050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D976B12-02DE-4720-A17F-9A08E560EBC5}"/>
                </a:ext>
              </a:extLst>
            </p:cNvPr>
            <p:cNvCxnSpPr>
              <a:cxnSpLocks/>
            </p:cNvCxnSpPr>
            <p:nvPr/>
          </p:nvCxnSpPr>
          <p:spPr>
            <a:xfrm>
              <a:off x="2331558" y="3121165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84CF203-B17F-486C-9213-A04B5935CD82}"/>
                </a:ext>
              </a:extLst>
            </p:cNvPr>
            <p:cNvCxnSpPr>
              <a:cxnSpLocks/>
            </p:cNvCxnSpPr>
            <p:nvPr/>
          </p:nvCxnSpPr>
          <p:spPr>
            <a:xfrm>
              <a:off x="4045347" y="2566103"/>
              <a:ext cx="58674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028C8C-4E1B-4144-BC69-532553B7AC26}"/>
                </a:ext>
              </a:extLst>
            </p:cNvPr>
            <p:cNvSpPr txBox="1"/>
            <p:nvPr/>
          </p:nvSpPr>
          <p:spPr>
            <a:xfrm>
              <a:off x="1955072" y="1822846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1</a:t>
              </a:r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4814C68-0BCF-4C67-9156-D56FB930B992}"/>
                </a:ext>
              </a:extLst>
            </p:cNvPr>
            <p:cNvSpPr txBox="1"/>
            <p:nvPr/>
          </p:nvSpPr>
          <p:spPr>
            <a:xfrm>
              <a:off x="1971968" y="2151482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2</a:t>
              </a:r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1E3955-D3B0-40BC-9C81-4F38ED36975E}"/>
                </a:ext>
              </a:extLst>
            </p:cNvPr>
            <p:cNvSpPr txBox="1"/>
            <p:nvPr/>
          </p:nvSpPr>
          <p:spPr>
            <a:xfrm>
              <a:off x="1952702" y="2499351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</a:t>
              </a:r>
              <a:r>
                <a:rPr lang="en-CA" baseline="-25000" dirty="0"/>
                <a:t>…</a:t>
              </a:r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722A85-74BF-4D4C-99A8-FB30DEB46EF5}"/>
                </a:ext>
              </a:extLst>
            </p:cNvPr>
            <p:cNvSpPr txBox="1"/>
            <p:nvPr/>
          </p:nvSpPr>
          <p:spPr>
            <a:xfrm>
              <a:off x="1950194" y="2865660"/>
              <a:ext cx="624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</a:t>
              </a:r>
              <a:r>
                <a:rPr lang="en-CA" baseline="-25000" dirty="0" err="1"/>
                <a:t>F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4462C5-227A-4A3F-B347-089A6FB2C3FA}"/>
                    </a:ext>
                  </a:extLst>
                </p:cNvPr>
                <p:cNvSpPr/>
                <p:nvPr/>
              </p:nvSpPr>
              <p:spPr>
                <a:xfrm>
                  <a:off x="4639383" y="2338695"/>
                  <a:ext cx="17634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CA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CA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74462C5-227A-4A3F-B347-089A6FB2C3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9383" y="2338695"/>
                  <a:ext cx="176343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7A8C2AB-083F-4A74-AF11-6E26C9B40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1922203" y="5145035"/>
            <a:ext cx="589098" cy="71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4A03E3-8A00-4CFC-86F6-FBBC93939BFF}"/>
              </a:ext>
            </a:extLst>
          </p:cNvPr>
          <p:cNvCxnSpPr/>
          <p:nvPr/>
        </p:nvCxnSpPr>
        <p:spPr>
          <a:xfrm>
            <a:off x="5164170" y="6408214"/>
            <a:ext cx="2715189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F35E051-FA6D-4FB8-9B5F-303B5B054C0D}"/>
              </a:ext>
            </a:extLst>
          </p:cNvPr>
          <p:cNvSpPr txBox="1"/>
          <p:nvPr/>
        </p:nvSpPr>
        <p:spPr>
          <a:xfrm>
            <a:off x="5143612" y="6439039"/>
            <a:ext cx="27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chemeClr val="accent1"/>
                </a:solidFill>
              </a:rPr>
              <a:t>Propagation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B43FE2A-CBBF-46B1-A2E8-92443968982D}"/>
              </a:ext>
            </a:extLst>
          </p:cNvPr>
          <p:cNvCxnSpPr>
            <a:cxnSpLocks/>
          </p:cNvCxnSpPr>
          <p:nvPr/>
        </p:nvCxnSpPr>
        <p:spPr>
          <a:xfrm flipH="1">
            <a:off x="5143612" y="4634537"/>
            <a:ext cx="2620708" cy="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8B418F2-11C2-434F-8274-CDE82D30E8F9}"/>
              </a:ext>
            </a:extLst>
          </p:cNvPr>
          <p:cNvSpPr txBox="1"/>
          <p:nvPr/>
        </p:nvSpPr>
        <p:spPr>
          <a:xfrm>
            <a:off x="5127025" y="4142148"/>
            <a:ext cx="271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FF0000"/>
                </a:solidFill>
              </a:rPr>
              <a:t>Backpropagation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567C9A7-00B7-4D51-8AA5-CBF27C400371}"/>
              </a:ext>
            </a:extLst>
          </p:cNvPr>
          <p:cNvGrpSpPr/>
          <p:nvPr/>
        </p:nvGrpSpPr>
        <p:grpSpPr>
          <a:xfrm>
            <a:off x="3004624" y="2845266"/>
            <a:ext cx="221413" cy="227200"/>
            <a:chOff x="8971281" y="2906005"/>
            <a:chExt cx="1750058" cy="1544320"/>
          </a:xfrm>
        </p:grpSpPr>
        <p:pic>
          <p:nvPicPr>
            <p:cNvPr id="72" name="Picture 4" descr="RÃ©sultats de recherche d'images pour Â«Â rotating buttonÂ Â»">
              <a:extLst>
                <a:ext uri="{FF2B5EF4-FFF2-40B4-BE49-F238E27FC236}">
                  <a16:creationId xmlns:a16="http://schemas.microsoft.com/office/drawing/2014/main" id="{AA1531C6-E2A8-4FB5-A4F5-2FD4489553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33" t="25600" r="29934" b="33867"/>
            <a:stretch/>
          </p:blipFill>
          <p:spPr bwMode="auto">
            <a:xfrm>
              <a:off x="8971281" y="2906005"/>
              <a:ext cx="1750058" cy="15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DD2394C-1766-434D-BDCC-1C342CADD703}"/>
                </a:ext>
              </a:extLst>
            </p:cNvPr>
            <p:cNvSpPr/>
            <p:nvPr/>
          </p:nvSpPr>
          <p:spPr>
            <a:xfrm>
              <a:off x="9133839" y="4306298"/>
              <a:ext cx="233679" cy="1440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1E1A616-E1B5-46BE-A0C4-120E0EF85FC8}"/>
                </a:ext>
              </a:extLst>
            </p:cNvPr>
            <p:cNvSpPr/>
            <p:nvPr/>
          </p:nvSpPr>
          <p:spPr>
            <a:xfrm>
              <a:off x="10322561" y="4285978"/>
              <a:ext cx="325119" cy="1643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6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FCD448E6-D4E0-4687-BC7E-7B5569624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264664" y="2841152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101DEBD1-17C1-4BE1-95F4-BC06723F9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514925" y="2837950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38A42053-8B52-4EDF-844D-A2F351F31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774426" y="2844631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301A23C4-B73E-4267-91BC-4FE7C7174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2993902" y="3094968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40CDBFA2-BA45-4309-99FB-7284482A1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262841" y="3091839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97AFAFB3-EE24-4AE4-99C2-B57DCE248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514845" y="3087246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RÃ©sultats de recherche d'images pour Â«Â rotating buttonÂ Â»">
            <a:extLst>
              <a:ext uri="{FF2B5EF4-FFF2-40B4-BE49-F238E27FC236}">
                <a16:creationId xmlns:a16="http://schemas.microsoft.com/office/drawing/2014/main" id="{D5DF5E5D-5439-4270-B4BF-C7367E194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3" t="25600" r="29934" b="33867"/>
          <a:stretch/>
        </p:blipFill>
        <p:spPr bwMode="auto">
          <a:xfrm>
            <a:off x="3774425" y="3094968"/>
            <a:ext cx="221413" cy="2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AB870E5-58C6-4914-B04C-1E43EF325739}"/>
              </a:ext>
            </a:extLst>
          </p:cNvPr>
          <p:cNvSpPr txBox="1"/>
          <p:nvPr/>
        </p:nvSpPr>
        <p:spPr>
          <a:xfrm>
            <a:off x="1076176" y="6458788"/>
            <a:ext cx="130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Training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84141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800" dirty="0" err="1"/>
              <a:t>Methodology</a:t>
            </a:r>
            <a:r>
              <a:rPr lang="fr-FR" sz="3800" dirty="0"/>
              <a:t> : </a:t>
            </a:r>
            <a:r>
              <a:rPr lang="fr-FR" sz="3800" dirty="0" err="1"/>
              <a:t>Summary</a:t>
            </a:r>
            <a:endParaRPr lang="fr-FR" sz="3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CFE5E4-D643-42A8-9C2C-21C3C36DB341}"/>
              </a:ext>
            </a:extLst>
          </p:cNvPr>
          <p:cNvSpPr/>
          <p:nvPr/>
        </p:nvSpPr>
        <p:spPr>
          <a:xfrm>
            <a:off x="3945676" y="200883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representation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EE6A76-E952-4AEB-8964-D825A062B6F4}"/>
              </a:ext>
            </a:extLst>
          </p:cNvPr>
          <p:cNvSpPr/>
          <p:nvPr/>
        </p:nvSpPr>
        <p:spPr>
          <a:xfrm>
            <a:off x="7284621" y="200883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Building of a model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549DF1-74CD-4075-BE53-60083B42D280}"/>
              </a:ext>
            </a:extLst>
          </p:cNvPr>
          <p:cNvCxnSpPr/>
          <p:nvPr/>
        </p:nvCxnSpPr>
        <p:spPr>
          <a:xfrm>
            <a:off x="5610359" y="6104301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B33C9D5-8C90-4286-B31B-FA4987E2B464}"/>
              </a:ext>
            </a:extLst>
          </p:cNvPr>
          <p:cNvCxnSpPr>
            <a:cxnSpLocks/>
          </p:cNvCxnSpPr>
          <p:nvPr/>
        </p:nvCxnSpPr>
        <p:spPr>
          <a:xfrm flipV="1">
            <a:off x="5621560" y="4146343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F3383A7-CCBC-4914-8741-86C40EC3ACF0}"/>
              </a:ext>
            </a:extLst>
          </p:cNvPr>
          <p:cNvSpPr/>
          <p:nvPr/>
        </p:nvSpPr>
        <p:spPr>
          <a:xfrm>
            <a:off x="7791625" y="6127729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37D3D2C-95A2-4BB0-AA35-754A89A8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30" y="5307006"/>
            <a:ext cx="282994" cy="302906"/>
          </a:xfrm>
          <a:prstGeom prst="rect">
            <a:avLst/>
          </a:prstGeom>
        </p:spPr>
      </p:pic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8CC4B3A5-7140-43D1-A6A2-53A8B1456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64" y="4428545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49CCB2E-1DEE-4621-9995-D2137434152B}"/>
              </a:ext>
            </a:extLst>
          </p:cNvPr>
          <p:cNvCxnSpPr/>
          <p:nvPr/>
        </p:nvCxnSpPr>
        <p:spPr>
          <a:xfrm>
            <a:off x="6403744" y="6057408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18BD931-A6DF-4EC4-A6B6-1578851139C5}"/>
              </a:ext>
            </a:extLst>
          </p:cNvPr>
          <p:cNvCxnSpPr>
            <a:cxnSpLocks/>
          </p:cNvCxnSpPr>
          <p:nvPr/>
        </p:nvCxnSpPr>
        <p:spPr>
          <a:xfrm flipH="1">
            <a:off x="5553928" y="5530368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7327F265-6EC7-467E-90C8-0C53F1DDE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507" y="5580794"/>
            <a:ext cx="230304" cy="246508"/>
          </a:xfrm>
          <a:prstGeom prst="rect">
            <a:avLst/>
          </a:prstGeom>
        </p:spPr>
      </p:pic>
      <p:pic>
        <p:nvPicPr>
          <p:cNvPr id="6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870B899-3CE4-45DD-A419-1B90BA809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357" y="4603526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5A0AE53-0D8A-4554-9BFC-207EC95EF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065" y="5253160"/>
            <a:ext cx="230304" cy="246508"/>
          </a:xfrm>
          <a:prstGeom prst="rect">
            <a:avLst/>
          </a:prstGeom>
        </p:spPr>
      </p:pic>
      <p:pic>
        <p:nvPicPr>
          <p:cNvPr id="6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C82E13B-E381-4157-8CD4-B5A46147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07" y="424742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59F3F7F-6525-4FAC-BE07-072B670A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88" y="5297166"/>
            <a:ext cx="230304" cy="246508"/>
          </a:xfrm>
          <a:prstGeom prst="rect">
            <a:avLst/>
          </a:prstGeom>
        </p:spPr>
      </p:pic>
      <p:pic>
        <p:nvPicPr>
          <p:cNvPr id="7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D13C749-BFD8-4003-B638-52DE4F9A0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681" y="4457222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7145A79-901C-414D-9DAF-6D962E707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88" y="5508595"/>
            <a:ext cx="230304" cy="246508"/>
          </a:xfrm>
          <a:prstGeom prst="rect">
            <a:avLst/>
          </a:prstGeom>
        </p:spPr>
      </p:pic>
      <p:pic>
        <p:nvPicPr>
          <p:cNvPr id="7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789E0CA-158E-4B22-B397-431A82C1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252" y="4691958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A7669A0-5536-4DB6-9102-F49379F8B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83" y="5505490"/>
            <a:ext cx="230304" cy="246508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2D0D63B-B42C-42D5-8D91-A463149A2A02}"/>
              </a:ext>
            </a:extLst>
          </p:cNvPr>
          <p:cNvCxnSpPr/>
          <p:nvPr/>
        </p:nvCxnSpPr>
        <p:spPr>
          <a:xfrm>
            <a:off x="7349576" y="6057408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80CB101-F19B-41BD-95E9-6B9FFC47A1E0}"/>
              </a:ext>
            </a:extLst>
          </p:cNvPr>
          <p:cNvCxnSpPr>
            <a:cxnSpLocks/>
          </p:cNvCxnSpPr>
          <p:nvPr/>
        </p:nvCxnSpPr>
        <p:spPr>
          <a:xfrm flipH="1">
            <a:off x="5550880" y="4676928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156951D-5064-4050-8235-BCB0C79B77AC}"/>
              </a:ext>
            </a:extLst>
          </p:cNvPr>
          <p:cNvSpPr/>
          <p:nvPr/>
        </p:nvSpPr>
        <p:spPr>
          <a:xfrm>
            <a:off x="5170808" y="3823178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Shape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47D5DD-4B79-4D8F-9364-33DBC6299AF9}"/>
              </a:ext>
            </a:extLst>
          </p:cNvPr>
          <p:cNvCxnSpPr>
            <a:stCxn id="17" idx="3"/>
            <a:endCxn id="32" idx="1"/>
          </p:cNvCxnSpPr>
          <p:nvPr/>
        </p:nvCxnSpPr>
        <p:spPr>
          <a:xfrm>
            <a:off x="6050341" y="2404883"/>
            <a:ext cx="1234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D3DC73F-9185-4454-A1B2-F853E3148FCD}"/>
              </a:ext>
            </a:extLst>
          </p:cNvPr>
          <p:cNvSpPr txBox="1"/>
          <p:nvPr/>
        </p:nvSpPr>
        <p:spPr>
          <a:xfrm>
            <a:off x="7429891" y="4184082"/>
            <a:ext cx="1206172" cy="37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4824E-1724-43C5-963C-035E0EA6A97D}"/>
              </a:ext>
            </a:extLst>
          </p:cNvPr>
          <p:cNvSpPr txBox="1"/>
          <p:nvPr/>
        </p:nvSpPr>
        <p:spPr>
          <a:xfrm>
            <a:off x="1663700" y="850900"/>
            <a:ext cx="5620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>
                <a:solidFill>
                  <a:srgbClr val="0070C0"/>
                </a:solidFill>
              </a:rPr>
              <a:t>2 Steps 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0B5B4C-8E6B-4CAC-8B12-5B42FEBA02B6}"/>
              </a:ext>
            </a:extLst>
          </p:cNvPr>
          <p:cNvCxnSpPr/>
          <p:nvPr/>
        </p:nvCxnSpPr>
        <p:spPr>
          <a:xfrm flipV="1">
            <a:off x="6194681" y="4603526"/>
            <a:ext cx="1361130" cy="114847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B0D041-F31D-4A8E-A7EE-ADE18E64CBAF}"/>
              </a:ext>
            </a:extLst>
          </p:cNvPr>
          <p:cNvSpPr txBox="1"/>
          <p:nvPr/>
        </p:nvSpPr>
        <p:spPr>
          <a:xfrm>
            <a:off x="3979976" y="2764792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1-Feature Extraction</a:t>
            </a:r>
          </a:p>
          <a:p>
            <a:r>
              <a:rPr lang="en-CA" dirty="0"/>
              <a:t>2-Feature Selection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27B83-62B5-4D0E-936C-CC4E9032F388}"/>
              </a:ext>
            </a:extLst>
          </p:cNvPr>
          <p:cNvSpPr txBox="1"/>
          <p:nvPr/>
        </p:nvSpPr>
        <p:spPr>
          <a:xfrm>
            <a:off x="7284621" y="2782669"/>
            <a:ext cx="21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1-Training a model</a:t>
            </a:r>
          </a:p>
          <a:p>
            <a:r>
              <a:rPr lang="en-CA" dirty="0"/>
              <a:t>2-Testing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4CCF3-5E7B-42A1-B755-86D2B37C1E97}"/>
              </a:ext>
            </a:extLst>
          </p:cNvPr>
          <p:cNvSpPr txBox="1"/>
          <p:nvPr/>
        </p:nvSpPr>
        <p:spPr>
          <a:xfrm>
            <a:off x="4826649" y="6373762"/>
            <a:ext cx="44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2D representation of apple and pears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B70C4-8509-4057-8BFF-D3AE204E31EC}"/>
              </a:ext>
            </a:extLst>
          </p:cNvPr>
          <p:cNvSpPr txBox="1"/>
          <p:nvPr/>
        </p:nvSpPr>
        <p:spPr>
          <a:xfrm>
            <a:off x="9535582" y="2787186"/>
            <a:ext cx="1729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Random Forest</a:t>
            </a:r>
          </a:p>
          <a:p>
            <a:r>
              <a:rPr lang="en-CA" dirty="0"/>
              <a:t>Neural Network</a:t>
            </a:r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5C0C436-373D-48B4-A522-DF542BDCE967}"/>
              </a:ext>
            </a:extLst>
          </p:cNvPr>
          <p:cNvSpPr/>
          <p:nvPr/>
        </p:nvSpPr>
        <p:spPr>
          <a:xfrm flipH="1">
            <a:off x="9389286" y="2870105"/>
            <a:ext cx="146296" cy="5347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28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2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 err="1"/>
              <a:t>Presentation</a:t>
            </a:r>
            <a:r>
              <a:rPr lang="fr-FR" sz="4000" dirty="0"/>
              <a:t> </a:t>
            </a:r>
            <a:r>
              <a:rPr lang="fr-FR" sz="4000" dirty="0" err="1"/>
              <a:t>Outline</a:t>
            </a:r>
            <a:endParaRPr lang="fr-FR" sz="4000" dirty="0"/>
          </a:p>
          <a:p>
            <a:pPr marL="0" indent="0">
              <a:buNone/>
            </a:pPr>
            <a:endParaRPr lang="fr-FR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5450-94BF-4FC6-8973-859CAC5998F2}"/>
              </a:ext>
            </a:extLst>
          </p:cNvPr>
          <p:cNvSpPr txBox="1"/>
          <p:nvPr/>
        </p:nvSpPr>
        <p:spPr>
          <a:xfrm>
            <a:off x="1632857" y="1028311"/>
            <a:ext cx="8948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1- Introduction </a:t>
            </a:r>
          </a:p>
          <a:p>
            <a:r>
              <a:rPr lang="en-CA" sz="2500" dirty="0"/>
              <a:t>	- Definition of Machine Learning</a:t>
            </a:r>
          </a:p>
          <a:p>
            <a:r>
              <a:rPr lang="en-CA" sz="2500" dirty="0"/>
              <a:t>	- A simple example 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5EB89-9CAC-41F3-BE68-4A9881F45214}"/>
              </a:ext>
            </a:extLst>
          </p:cNvPr>
          <p:cNvSpPr txBox="1"/>
          <p:nvPr/>
        </p:nvSpPr>
        <p:spPr>
          <a:xfrm>
            <a:off x="1643744" y="2610088"/>
            <a:ext cx="104020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2- Methodology of Machine Learning</a:t>
            </a:r>
          </a:p>
          <a:p>
            <a:r>
              <a:rPr lang="en-CA" sz="2500" dirty="0"/>
              <a:t>	- General Methodology </a:t>
            </a:r>
          </a:p>
          <a:p>
            <a:r>
              <a:rPr lang="en-CA" sz="2500" dirty="0"/>
              <a:t>	- 2 Algorithms very popular : Random Forest </a:t>
            </a:r>
          </a:p>
          <a:p>
            <a:r>
              <a:rPr lang="en-CA" sz="2500" dirty="0"/>
              <a:t>					and Neural Network </a:t>
            </a:r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B1546-7CCD-4888-8BFE-6EF79D3BADE4}"/>
              </a:ext>
            </a:extLst>
          </p:cNvPr>
          <p:cNvSpPr txBox="1"/>
          <p:nvPr/>
        </p:nvSpPr>
        <p:spPr>
          <a:xfrm>
            <a:off x="1632857" y="4151186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3- Examples applied in Medicine : Disease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00D98-F6CC-4DC9-B055-FA87BEA99299}"/>
              </a:ext>
            </a:extLst>
          </p:cNvPr>
          <p:cNvSpPr txBox="1"/>
          <p:nvPr/>
        </p:nvSpPr>
        <p:spPr>
          <a:xfrm>
            <a:off x="1643744" y="4924564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4- Conclusion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0E873-6E61-4181-A92E-7DF4889F19A4}"/>
              </a:ext>
            </a:extLst>
          </p:cNvPr>
          <p:cNvSpPr txBox="1"/>
          <p:nvPr/>
        </p:nvSpPr>
        <p:spPr>
          <a:xfrm>
            <a:off x="2526921" y="5448627"/>
            <a:ext cx="722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500" dirty="0"/>
              <a:t>- Synthesis</a:t>
            </a:r>
          </a:p>
          <a:p>
            <a:r>
              <a:rPr lang="en-CA" sz="2500" dirty="0"/>
              <a:t>- Limits of 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076A9B-7CE4-497F-A6D5-A143A3F4C0BC}"/>
              </a:ext>
            </a:extLst>
          </p:cNvPr>
          <p:cNvSpPr/>
          <p:nvPr/>
        </p:nvSpPr>
        <p:spPr>
          <a:xfrm>
            <a:off x="1643744" y="3850731"/>
            <a:ext cx="9788320" cy="38480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7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37 L -0.0013 0.05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91440"/>
            <a:ext cx="1104344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000" dirty="0" err="1"/>
              <a:t>Examples</a:t>
            </a:r>
            <a:r>
              <a:rPr lang="fr-FR" sz="3000" dirty="0"/>
              <a:t> of machine </a:t>
            </a:r>
            <a:r>
              <a:rPr lang="fr-FR" sz="3000" dirty="0" err="1"/>
              <a:t>learning</a:t>
            </a:r>
            <a:r>
              <a:rPr lang="fr-FR" sz="3000" dirty="0"/>
              <a:t> </a:t>
            </a:r>
            <a:r>
              <a:rPr lang="fr-FR" sz="3000" dirty="0" err="1"/>
              <a:t>algorithm</a:t>
            </a:r>
            <a:r>
              <a:rPr lang="fr-FR" sz="3000" dirty="0"/>
              <a:t> : </a:t>
            </a:r>
            <a:r>
              <a:rPr lang="fr-FR" sz="3000" dirty="0" err="1"/>
              <a:t>Disease</a:t>
            </a:r>
            <a:r>
              <a:rPr lang="fr-FR" sz="3000" dirty="0"/>
              <a:t> </a:t>
            </a:r>
            <a:r>
              <a:rPr lang="fr-FR" sz="3000" dirty="0" err="1"/>
              <a:t>Detection</a:t>
            </a:r>
            <a:endParaRPr lang="fr-FR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BD1B9-D48D-4907-A0C5-5E4F79DF30AC}"/>
              </a:ext>
            </a:extLst>
          </p:cNvPr>
          <p:cNvSpPr txBox="1"/>
          <p:nvPr/>
        </p:nvSpPr>
        <p:spPr>
          <a:xfrm>
            <a:off x="1537176" y="755671"/>
            <a:ext cx="1035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-</a:t>
            </a:r>
            <a:r>
              <a:rPr lang="en-US" b="1" dirty="0" err="1"/>
              <a:t>IDx</a:t>
            </a:r>
            <a:r>
              <a:rPr lang="en-US" b="1" dirty="0"/>
              <a:t>-DR : first machine learning tool approved by the FDA (April 2018)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90F105-EF63-4A54-8F9C-86059300A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547" y="1335014"/>
            <a:ext cx="4397829" cy="28177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C92795-9A25-4003-960D-2F504420F123}"/>
              </a:ext>
            </a:extLst>
          </p:cNvPr>
          <p:cNvSpPr txBox="1"/>
          <p:nvPr/>
        </p:nvSpPr>
        <p:spPr>
          <a:xfrm>
            <a:off x="6842449" y="1740539"/>
            <a:ext cx="507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Detect an ocular disease : Diabetic Retinopathy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07E317-BEE5-4D9A-8783-923C1DC36614}"/>
              </a:ext>
            </a:extLst>
          </p:cNvPr>
          <p:cNvSpPr txBox="1"/>
          <p:nvPr/>
        </p:nvSpPr>
        <p:spPr>
          <a:xfrm>
            <a:off x="6842449" y="2374568"/>
            <a:ext cx="5473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Can be very useful in region lacking of ophthalmologist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4487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000" dirty="0" err="1"/>
              <a:t>Examples</a:t>
            </a:r>
            <a:r>
              <a:rPr lang="fr-FR" sz="3000" dirty="0"/>
              <a:t> of machine </a:t>
            </a:r>
            <a:r>
              <a:rPr lang="fr-FR" sz="3000" dirty="0" err="1"/>
              <a:t>learning</a:t>
            </a:r>
            <a:r>
              <a:rPr lang="fr-FR" sz="3000" dirty="0"/>
              <a:t> </a:t>
            </a:r>
            <a:r>
              <a:rPr lang="fr-FR" sz="3000" dirty="0" err="1"/>
              <a:t>algorithm</a:t>
            </a:r>
            <a:r>
              <a:rPr lang="fr-FR" sz="3000" dirty="0"/>
              <a:t> : </a:t>
            </a:r>
            <a:r>
              <a:rPr lang="fr-FR" sz="3000" dirty="0" err="1"/>
              <a:t>Disease</a:t>
            </a:r>
            <a:r>
              <a:rPr lang="fr-FR" sz="3000" dirty="0"/>
              <a:t> </a:t>
            </a:r>
            <a:r>
              <a:rPr lang="fr-FR" sz="3000" dirty="0" err="1"/>
              <a:t>Detection</a:t>
            </a:r>
            <a:endParaRPr lang="fr-FR" sz="3000" dirty="0"/>
          </a:p>
        </p:txBody>
      </p:sp>
      <p:pic>
        <p:nvPicPr>
          <p:cNvPr id="2050" name="Picture 2" descr="RÃ©sultats de recherche d'images pour Â«Â fundus imageÂ Â»">
            <a:extLst>
              <a:ext uri="{FF2B5EF4-FFF2-40B4-BE49-F238E27FC236}">
                <a16:creationId xmlns:a16="http://schemas.microsoft.com/office/drawing/2014/main" id="{3E14971B-2B5B-4F3C-8133-1B064A1A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2" y="880576"/>
            <a:ext cx="3432888" cy="282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686FBFB1-D326-4B07-8B1A-7BE514FAEBB1}"/>
              </a:ext>
            </a:extLst>
          </p:cNvPr>
          <p:cNvGrpSpPr/>
          <p:nvPr/>
        </p:nvGrpSpPr>
        <p:grpSpPr>
          <a:xfrm>
            <a:off x="2242458" y="877074"/>
            <a:ext cx="2827329" cy="2858668"/>
            <a:chOff x="2242458" y="877074"/>
            <a:chExt cx="2827329" cy="285866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DE58D08-2FF5-47DB-8FC9-28E37631B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5919" y="877078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8C4DF4D-DDE3-4F05-9B34-3DDADE9090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8319" y="877078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08FD37B-8AC6-41BB-A44F-6C013F412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6270" y="877077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A072530-C9C4-4A7C-AB59-51B830F99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2882" y="877077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3BD965F-98CB-4C91-96EB-A605E20FE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9495" y="877076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84F525-70D9-497A-BB62-E6E0F77CF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6777" y="877076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5C2CA5-F5F0-4E17-942E-2189270AAF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2719" y="877076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68AB22-CCDA-40DF-AC7B-83EC57C2CB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0950" y="877076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83AED3-AF82-4DCC-89FB-747404E483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0630" y="877076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A57125-ABF9-4854-A940-29FD5C0B39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242" y="877076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5B7BBE-2A20-45E0-84D1-107ACAEFE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3854" y="877076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2E334D7-8CEA-4AE2-96C5-5F4C900D5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1805" y="877076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E94AC03-09D6-42CF-8F7D-52FDB6029C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0426" y="877076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FC977F-FA35-42CB-921E-4710D51BA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8376" y="877076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BFB8821-EE2E-4DDC-9D17-453B86C558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7666" y="877075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D2D9AC2-06B2-4AF7-9918-D33125AA4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9739" y="877074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FF10E04-5E2F-4BD4-800A-BD570714D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2458" y="877074"/>
              <a:ext cx="0" cy="28273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DB63710-0C70-4791-9FFF-768379F7C8F3}"/>
                </a:ext>
              </a:extLst>
            </p:cNvPr>
            <p:cNvGrpSpPr/>
            <p:nvPr/>
          </p:nvGrpSpPr>
          <p:grpSpPr>
            <a:xfrm rot="5400000">
              <a:off x="2292298" y="921267"/>
              <a:ext cx="2727649" cy="2827329"/>
              <a:chOff x="6114660" y="1029474"/>
              <a:chExt cx="2727649" cy="2827329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963C212-1B6A-43C3-BE4E-1A2A71186F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14660" y="1029478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E0A8F9-5055-4BD5-AFC3-5E57187EE8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7060" y="1029478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D320346-B16D-44B8-8520-FCA140D95C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5011" y="1029477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2DBA449-1F14-4279-9E62-0AE6851F6A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21623" y="1029477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DBC7202-5B27-49E7-A6C3-AF83D3BB96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8236" y="1029476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529D3C5-14E9-4E34-9831-10CC87DC45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85518" y="1029476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B01738A-3CA4-489B-B124-CE91FD0FEF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1460" y="1029476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8301392-E504-4863-A814-CDAFD6FDC5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9691" y="1029476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A91D857-8918-4250-8ED2-5B375AFF57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89371" y="1029476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795BF0B-78EA-4ACE-8568-8829EFEB21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75983" y="1029476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69FB49D-DE62-46C8-A207-F408D1659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62595" y="1029476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9CE14EE-9429-42CF-9820-2BE46FCD6D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30546" y="1029476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A0B96E6-27CC-4B5A-815E-6F8F1E2852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89167" y="1029476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06A22B2-FA02-4AC8-8B9D-8F38895F01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7117" y="1029476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D7CA7B1-3D5D-4A59-920A-88A7823CC4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06407" y="1029475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80804E9-7369-4E6C-90FB-E9DCBC75DF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4358" y="1029474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D498933-B915-450F-A7C7-CA5333DDD5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2309" y="1029474"/>
                <a:ext cx="0" cy="28273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7257176-D390-4F5D-88FE-2D9376030006}"/>
                </a:ext>
              </a:extLst>
            </p:cNvPr>
            <p:cNvCxnSpPr>
              <a:cxnSpLocks/>
            </p:cNvCxnSpPr>
            <p:nvPr/>
          </p:nvCxnSpPr>
          <p:spPr>
            <a:xfrm>
              <a:off x="5069784" y="877074"/>
              <a:ext cx="0" cy="28586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9" name="TextBox 2048">
            <a:extLst>
              <a:ext uri="{FF2B5EF4-FFF2-40B4-BE49-F238E27FC236}">
                <a16:creationId xmlns:a16="http://schemas.microsoft.com/office/drawing/2014/main" id="{A3C9A374-8886-4360-94AF-FC785865555A}"/>
              </a:ext>
            </a:extLst>
          </p:cNvPr>
          <p:cNvSpPr txBox="1"/>
          <p:nvPr/>
        </p:nvSpPr>
        <p:spPr>
          <a:xfrm>
            <a:off x="5756988" y="971106"/>
            <a:ext cx="576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For each pixel in the image : 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401D5A7-7A04-4802-AB5F-29D81A60095D}"/>
              </a:ext>
            </a:extLst>
          </p:cNvPr>
          <p:cNvSpPr txBox="1"/>
          <p:nvPr/>
        </p:nvSpPr>
        <p:spPr>
          <a:xfrm>
            <a:off x="6440995" y="1308172"/>
            <a:ext cx="583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Extract some features : intensity, gradient, local mean </a:t>
            </a:r>
            <a:r>
              <a:rPr lang="en-CA" dirty="0" err="1"/>
              <a:t>etc</a:t>
            </a:r>
            <a:r>
              <a:rPr lang="en-CA" dirty="0"/>
              <a:t>… 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5B9DDD-34DF-4D2B-8070-C5F5A9BE278C}"/>
              </a:ext>
            </a:extLst>
          </p:cNvPr>
          <p:cNvSpPr txBox="1"/>
          <p:nvPr/>
        </p:nvSpPr>
        <p:spPr>
          <a:xfrm>
            <a:off x="6453975" y="1687939"/>
            <a:ext cx="573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Train a classifier (here, neural network) to classify each pixel as belonging or not to a lesion</a:t>
            </a:r>
            <a:endParaRPr lang="en-US" dirty="0"/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8BFE9261-567F-4101-929D-873272F5881F}"/>
              </a:ext>
            </a:extLst>
          </p:cNvPr>
          <p:cNvSpPr txBox="1"/>
          <p:nvPr/>
        </p:nvSpPr>
        <p:spPr>
          <a:xfrm>
            <a:off x="6460042" y="2344705"/>
            <a:ext cx="4802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we use a neural network, the algorithm is said to be a </a:t>
            </a:r>
            <a:r>
              <a:rPr lang="en-CA" b="1" dirty="0"/>
              <a:t>deep learning algorithm</a:t>
            </a:r>
            <a:endParaRPr lang="en-US" b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2E22F42-915A-4C7F-A355-A4A0468779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4"/>
          <a:stretch/>
        </p:blipFill>
        <p:spPr>
          <a:xfrm>
            <a:off x="1545556" y="4430603"/>
            <a:ext cx="10125778" cy="25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0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000" dirty="0" err="1"/>
              <a:t>Examples</a:t>
            </a:r>
            <a:r>
              <a:rPr lang="fr-FR" sz="3000" dirty="0"/>
              <a:t> of machine </a:t>
            </a:r>
            <a:r>
              <a:rPr lang="fr-FR" sz="3000" dirty="0" err="1"/>
              <a:t>learning</a:t>
            </a:r>
            <a:r>
              <a:rPr lang="fr-FR" sz="3000" dirty="0"/>
              <a:t> </a:t>
            </a:r>
            <a:r>
              <a:rPr lang="fr-FR" sz="3000" dirty="0" err="1"/>
              <a:t>algorithm</a:t>
            </a:r>
            <a:r>
              <a:rPr lang="fr-FR" sz="3000" dirty="0"/>
              <a:t> : </a:t>
            </a:r>
            <a:r>
              <a:rPr lang="fr-FR" sz="3000" dirty="0" err="1"/>
              <a:t>Disease</a:t>
            </a:r>
            <a:r>
              <a:rPr lang="fr-FR" sz="3000" dirty="0"/>
              <a:t> </a:t>
            </a:r>
            <a:r>
              <a:rPr lang="fr-FR" sz="3000" dirty="0" err="1"/>
              <a:t>Detection</a:t>
            </a:r>
            <a:endParaRPr lang="fr-FR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BD1B9-D48D-4907-A0C5-5E4F79DF30AC}"/>
              </a:ext>
            </a:extLst>
          </p:cNvPr>
          <p:cNvSpPr txBox="1"/>
          <p:nvPr/>
        </p:nvSpPr>
        <p:spPr>
          <a:xfrm>
            <a:off x="1537176" y="755671"/>
            <a:ext cx="1035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-  (</a:t>
            </a:r>
            <a:r>
              <a:rPr lang="en-US" b="1" dirty="0"/>
              <a:t>August 2018)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54CD3C-D92D-40B9-930D-380D4049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702" y="2274319"/>
            <a:ext cx="8891003" cy="4874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3A1B15-8753-4733-85A6-9EE1240DC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392" y="537713"/>
            <a:ext cx="4571999" cy="180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B3955-6F14-45D9-B3CD-9A1323CAB5A8}"/>
              </a:ext>
            </a:extLst>
          </p:cNvPr>
          <p:cNvSpPr txBox="1"/>
          <p:nvPr/>
        </p:nvSpPr>
        <p:spPr>
          <a:xfrm>
            <a:off x="7613782" y="1121913"/>
            <a:ext cx="4662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CA" dirty="0">
                <a:sym typeface="Wingdings" panose="05000000000000000000" pitchFamily="2" charset="2"/>
              </a:rPr>
              <a:t>Delineation of the different layers of the eye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CA" dirty="0">
                <a:sym typeface="Wingdings" panose="05000000000000000000" pitchFamily="2" charset="2"/>
              </a:rPr>
              <a:t>Diagnosis and referral suggestion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816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000" dirty="0" err="1"/>
              <a:t>Examples</a:t>
            </a:r>
            <a:r>
              <a:rPr lang="fr-FR" sz="3000" dirty="0"/>
              <a:t> of machine </a:t>
            </a:r>
            <a:r>
              <a:rPr lang="fr-FR" sz="3000" dirty="0" err="1"/>
              <a:t>learning</a:t>
            </a:r>
            <a:r>
              <a:rPr lang="fr-FR" sz="3000" dirty="0"/>
              <a:t> </a:t>
            </a:r>
            <a:r>
              <a:rPr lang="fr-FR" sz="3000" dirty="0" err="1"/>
              <a:t>algorithm</a:t>
            </a:r>
            <a:r>
              <a:rPr lang="fr-FR" sz="3000" dirty="0"/>
              <a:t> : </a:t>
            </a:r>
            <a:r>
              <a:rPr lang="fr-FR" sz="3000" dirty="0" err="1"/>
              <a:t>Disease</a:t>
            </a:r>
            <a:r>
              <a:rPr lang="fr-FR" sz="3000" dirty="0"/>
              <a:t> </a:t>
            </a:r>
            <a:r>
              <a:rPr lang="fr-FR" sz="3000" dirty="0" err="1"/>
              <a:t>Detection</a:t>
            </a:r>
            <a:endParaRPr lang="fr-FR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5BD1B9-D48D-4907-A0C5-5E4F79DF30AC}"/>
              </a:ext>
            </a:extLst>
          </p:cNvPr>
          <p:cNvSpPr txBox="1"/>
          <p:nvPr/>
        </p:nvSpPr>
        <p:spPr>
          <a:xfrm>
            <a:off x="1537176" y="755671"/>
            <a:ext cx="1035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-  (</a:t>
            </a:r>
            <a:r>
              <a:rPr lang="en-US" b="1" dirty="0"/>
              <a:t>August 2018)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A1B15-8753-4733-85A6-9EE1240DC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92" y="537713"/>
            <a:ext cx="4571999" cy="180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B3955-6F14-45D9-B3CD-9A1323CAB5A8}"/>
              </a:ext>
            </a:extLst>
          </p:cNvPr>
          <p:cNvSpPr txBox="1"/>
          <p:nvPr/>
        </p:nvSpPr>
        <p:spPr>
          <a:xfrm>
            <a:off x="7613782" y="1121913"/>
            <a:ext cx="4662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en-CA" dirty="0">
                <a:sym typeface="Wingdings" panose="05000000000000000000" pitchFamily="2" charset="2"/>
              </a:rPr>
              <a:t>Delineation of the different layers of the eye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CA" dirty="0">
                <a:sym typeface="Wingdings" panose="05000000000000000000" pitchFamily="2" charset="2"/>
              </a:rPr>
              <a:t>Diagnosis and referral suggestion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CBE71-E4DF-47D9-9B69-6796240B5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209" y="2474797"/>
            <a:ext cx="8024326" cy="34445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F267F8-9397-449E-8AB5-DA010CC95BCF}"/>
              </a:ext>
            </a:extLst>
          </p:cNvPr>
          <p:cNvSpPr/>
          <p:nvPr/>
        </p:nvSpPr>
        <p:spPr>
          <a:xfrm>
            <a:off x="2898710" y="5736087"/>
            <a:ext cx="8867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Whitney-Book"/>
              </a:rPr>
              <a:t>Performance on an independent test set of </a:t>
            </a:r>
            <a:r>
              <a:rPr lang="en-US" i="1" dirty="0">
                <a:latin typeface="Whitney-BookItalic"/>
              </a:rPr>
              <a:t>n </a:t>
            </a:r>
            <a:r>
              <a:rPr lang="en-US" dirty="0">
                <a:latin typeface="STIXGeneral-Regular"/>
              </a:rPr>
              <a:t>= </a:t>
            </a:r>
            <a:r>
              <a:rPr lang="en-US" dirty="0">
                <a:latin typeface="Whitney-Book"/>
              </a:rPr>
              <a:t>997 patients (252 urgent, 230 semi-urgent, 266 routine, 249 observation only).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849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2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 err="1"/>
              <a:t>Presentation</a:t>
            </a:r>
            <a:r>
              <a:rPr lang="fr-FR" sz="4000" dirty="0"/>
              <a:t> </a:t>
            </a:r>
            <a:r>
              <a:rPr lang="fr-FR" sz="4000" dirty="0" err="1"/>
              <a:t>Outline</a:t>
            </a:r>
            <a:endParaRPr lang="fr-FR" sz="4000" dirty="0"/>
          </a:p>
          <a:p>
            <a:pPr marL="0" indent="0">
              <a:buNone/>
            </a:pPr>
            <a:endParaRPr lang="fr-FR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5450-94BF-4FC6-8973-859CAC5998F2}"/>
              </a:ext>
            </a:extLst>
          </p:cNvPr>
          <p:cNvSpPr txBox="1"/>
          <p:nvPr/>
        </p:nvSpPr>
        <p:spPr>
          <a:xfrm>
            <a:off x="1632857" y="1028311"/>
            <a:ext cx="8948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1- Introduction </a:t>
            </a:r>
          </a:p>
          <a:p>
            <a:r>
              <a:rPr lang="en-CA" sz="2500" dirty="0"/>
              <a:t>	- Definition of Machine Learning</a:t>
            </a:r>
          </a:p>
          <a:p>
            <a:r>
              <a:rPr lang="en-CA" sz="2500" dirty="0"/>
              <a:t>	- A simple example 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5EB89-9CAC-41F3-BE68-4A9881F45214}"/>
              </a:ext>
            </a:extLst>
          </p:cNvPr>
          <p:cNvSpPr txBox="1"/>
          <p:nvPr/>
        </p:nvSpPr>
        <p:spPr>
          <a:xfrm>
            <a:off x="1643744" y="2610088"/>
            <a:ext cx="104020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2- Methodology of Machine Learning</a:t>
            </a:r>
          </a:p>
          <a:p>
            <a:r>
              <a:rPr lang="en-CA" sz="2500" dirty="0"/>
              <a:t>	- General Methodology </a:t>
            </a:r>
          </a:p>
          <a:p>
            <a:r>
              <a:rPr lang="en-CA" sz="2500" dirty="0"/>
              <a:t>	- 2 Algorithms very popular : Random Forest </a:t>
            </a:r>
          </a:p>
          <a:p>
            <a:r>
              <a:rPr lang="en-CA" sz="2500" dirty="0"/>
              <a:t>					and Neural Network </a:t>
            </a:r>
            <a:endParaRPr lang="en-US" sz="2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B1546-7CCD-4888-8BFE-6EF79D3BADE4}"/>
              </a:ext>
            </a:extLst>
          </p:cNvPr>
          <p:cNvSpPr txBox="1"/>
          <p:nvPr/>
        </p:nvSpPr>
        <p:spPr>
          <a:xfrm>
            <a:off x="1632857" y="4151186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3- Examples applied in Medicine : Disease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00D98-F6CC-4DC9-B055-FA87BEA99299}"/>
              </a:ext>
            </a:extLst>
          </p:cNvPr>
          <p:cNvSpPr txBox="1"/>
          <p:nvPr/>
        </p:nvSpPr>
        <p:spPr>
          <a:xfrm>
            <a:off x="1643744" y="4924564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4- Conclusion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0E873-6E61-4181-A92E-7DF4889F19A4}"/>
              </a:ext>
            </a:extLst>
          </p:cNvPr>
          <p:cNvSpPr txBox="1"/>
          <p:nvPr/>
        </p:nvSpPr>
        <p:spPr>
          <a:xfrm>
            <a:off x="2526921" y="5448627"/>
            <a:ext cx="7221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500" dirty="0"/>
              <a:t>- Synthesis</a:t>
            </a:r>
          </a:p>
          <a:p>
            <a:r>
              <a:rPr lang="en-CA" sz="2500" dirty="0"/>
              <a:t>- Limits of Machine Learning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076A9B-7CE4-497F-A6D5-A143A3F4C0BC}"/>
              </a:ext>
            </a:extLst>
          </p:cNvPr>
          <p:cNvSpPr/>
          <p:nvPr/>
        </p:nvSpPr>
        <p:spPr>
          <a:xfrm>
            <a:off x="1643744" y="4237667"/>
            <a:ext cx="9788320" cy="384805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0.0037 L 0.00039 0.116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12055</TotalTime>
  <Words>5184</Words>
  <Application>Microsoft Office PowerPoint</Application>
  <PresentationFormat>Widescreen</PresentationFormat>
  <Paragraphs>1787</Paragraphs>
  <Slides>105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STIXGeneral-Regular</vt:lpstr>
      <vt:lpstr>Whitney-Book</vt:lpstr>
      <vt:lpstr>Whitney-BookItalic</vt:lpstr>
      <vt:lpstr>Wingdings</vt:lpstr>
      <vt:lpstr>Office Theme</vt:lpstr>
      <vt:lpstr>Machine Learning 101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transformer</dc:creator>
  <cp:lastModifiedBy>pierre.ghesquiere@lilo.org</cp:lastModifiedBy>
  <cp:revision>226</cp:revision>
  <dcterms:created xsi:type="dcterms:W3CDTF">2018-06-01T21:46:07Z</dcterms:created>
  <dcterms:modified xsi:type="dcterms:W3CDTF">2021-03-31T11:07:32Z</dcterms:modified>
</cp:coreProperties>
</file>